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4"/>
  </p:notesMasterIdLst>
  <p:sldIdLst>
    <p:sldId id="270" r:id="rId3"/>
    <p:sldId id="271" r:id="rId4"/>
    <p:sldId id="272" r:id="rId5"/>
    <p:sldId id="273" r:id="rId6"/>
    <p:sldId id="256" r:id="rId7"/>
    <p:sldId id="257" r:id="rId8"/>
    <p:sldId id="266" r:id="rId9"/>
    <p:sldId id="259" r:id="rId10"/>
    <p:sldId id="263" r:id="rId11"/>
    <p:sldId id="267" r:id="rId12"/>
    <p:sldId id="268" r:id="rId13"/>
  </p:sldIdLst>
  <p:sldSz cx="9144000" cy="6858000" type="screen4x3"/>
  <p:notesSz cx="6858000" cy="9945688"/>
  <p:embeddedFontLst>
    <p:embeddedFont>
      <p:font typeface="Garamond" panose="02020404030301010803"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72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728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678"/>
            <a:ext cx="2971800" cy="49728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1f314f46f_2_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1f314f46f_2_0:notes"/>
          <p:cNvSpPr txBox="1">
            <a:spLocks noGrp="1"/>
          </p:cNvSpPr>
          <p:nvPr>
            <p:ph type="body" idx="1"/>
          </p:nvPr>
        </p:nvSpPr>
        <p:spPr>
          <a:xfrm>
            <a:off x="685800" y="4724202"/>
            <a:ext cx="5486400" cy="447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41f314f46f_2_0:notes"/>
          <p:cNvSpPr txBox="1">
            <a:spLocks noGrp="1"/>
          </p:cNvSpPr>
          <p:nvPr>
            <p:ph type="sldNum" idx="12"/>
          </p:nvPr>
        </p:nvSpPr>
        <p:spPr>
          <a:xfrm>
            <a:off x="3884613" y="9446678"/>
            <a:ext cx="2971800" cy="49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5: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Feuer – ‘‘</a:t>
            </a:r>
            <a:r>
              <a:rPr lang="en-GB" sz="1200" b="0" i="1" u="none" strike="noStrike" cap="none">
                <a:solidFill>
                  <a:schemeClr val="dk1"/>
                </a:solidFill>
                <a:latin typeface="Calibri"/>
                <a:ea typeface="Calibri"/>
                <a:cs typeface="Calibri"/>
                <a:sym typeface="Calibri"/>
              </a:rPr>
              <a:t>The musical as a genre perceives the gap between producer and consumer, the breakdown of community designated by the very distinction between "performer" and "audience" as a breach which it must heal. The musical seeks to bridge the gap through a valorization of "community" as an ideal concept.</a:t>
            </a:r>
            <a:r>
              <a:rPr lang="en-GB"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That is – the musical masks the manner of its production as elaborate industrial product in order to present events as if they were effortlessly spontaneous and representative of ordinary lives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Feuer, J. (1981). The Self-Reflective Musical and the Myth of Entertainment. In R. Altman, </a:t>
            </a:r>
            <a:r>
              <a:rPr lang="en-GB" sz="1200" b="0" i="1" u="none" strike="noStrike" cap="none">
                <a:solidFill>
                  <a:schemeClr val="dk1"/>
                </a:solidFill>
                <a:latin typeface="Calibri"/>
                <a:ea typeface="Calibri"/>
                <a:cs typeface="Calibri"/>
                <a:sym typeface="Calibri"/>
              </a:rPr>
              <a:t>Genre: The Musical</a:t>
            </a:r>
            <a:r>
              <a:rPr lang="en-GB" sz="1200" b="0" i="0" u="none" strike="noStrike" cap="none">
                <a:solidFill>
                  <a:schemeClr val="dk1"/>
                </a:solidFill>
                <a:latin typeface="Calibri"/>
                <a:ea typeface="Calibri"/>
                <a:cs typeface="Calibri"/>
                <a:sym typeface="Calibri"/>
              </a:rPr>
              <a:t> (pp. 159-174). London: Routledge and Keegan Paul.</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1" name="Google Shape;281;p5:notes"/>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2020dde4f_0_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2020dde4f_0_0:notes"/>
          <p:cNvSpPr txBox="1">
            <a:spLocks noGrp="1"/>
          </p:cNvSpPr>
          <p:nvPr>
            <p:ph type="body" idx="1"/>
          </p:nvPr>
        </p:nvSpPr>
        <p:spPr>
          <a:xfrm>
            <a:off x="685800" y="4724202"/>
            <a:ext cx="5486400" cy="447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42020dde4f_0_0:notes"/>
          <p:cNvSpPr txBox="1">
            <a:spLocks noGrp="1"/>
          </p:cNvSpPr>
          <p:nvPr>
            <p:ph type="sldNum" idx="12"/>
          </p:nvPr>
        </p:nvSpPr>
        <p:spPr>
          <a:xfrm>
            <a:off x="3884613" y="9446678"/>
            <a:ext cx="2971800" cy="49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2020dde4f_0_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2020dde4f_0_6:notes"/>
          <p:cNvSpPr txBox="1">
            <a:spLocks noGrp="1"/>
          </p:cNvSpPr>
          <p:nvPr>
            <p:ph type="body" idx="1"/>
          </p:nvPr>
        </p:nvSpPr>
        <p:spPr>
          <a:xfrm>
            <a:off x="685800" y="4724202"/>
            <a:ext cx="5486400" cy="447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42020dde4f_0_6:notes"/>
          <p:cNvSpPr txBox="1">
            <a:spLocks noGrp="1"/>
          </p:cNvSpPr>
          <p:nvPr>
            <p:ph type="sldNum" idx="12"/>
          </p:nvPr>
        </p:nvSpPr>
        <p:spPr>
          <a:xfrm>
            <a:off x="3884613" y="9446678"/>
            <a:ext cx="2971800" cy="49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1" y="2130427"/>
            <a:ext cx="7772400" cy="14700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399"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1"/>
            <a:ext cx="6400801"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FFFF00"/>
              </a:buClr>
              <a:buSzPts val="3200"/>
              <a:buFont typeface="Arial"/>
              <a:buNone/>
              <a:defRPr sz="3200" b="0" i="0" u="none" strike="noStrike" cap="none">
                <a:solidFill>
                  <a:srgbClr val="FFFF00"/>
                </a:solidFill>
                <a:latin typeface="Calibri"/>
                <a:ea typeface="Calibri"/>
                <a:cs typeface="Calibri"/>
                <a:sym typeface="Calibri"/>
              </a:defRPr>
            </a:lvl1pPr>
            <a:lvl2pPr marR="0" lvl="1" algn="ctr"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ctr"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9" y="2171700"/>
            <a:ext cx="5851525"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399"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41" y="190501"/>
            <a:ext cx="5851525" cy="6019800"/>
          </a:xfrm>
          <a:prstGeom prst="rect">
            <a:avLst/>
          </a:prstGeom>
          <a:noFill/>
          <a:ln>
            <a:noFill/>
          </a:ln>
        </p:spPr>
        <p:txBody>
          <a:bodyPr spcFirstLastPara="1" wrap="square" lIns="91425" tIns="45700" rIns="91425" bIns="45700" anchor="t" anchorCtr="0">
            <a:noAutofit/>
          </a:bodyPr>
          <a:lstStyle>
            <a:lvl1pPr marL="457162" marR="0" lvl="0" indent="-431764" algn="l" rtl="0">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325" marR="0" lvl="1" indent="-406366"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485" marR="0" lvl="2" indent="-380968"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648" marR="0" lvl="3"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5808" marR="0" lvl="4"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2972" marR="0" lvl="5"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132" marR="0" lvl="6"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295" marR="0" lvl="7"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457" marR="0" lvl="8"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1"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399"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2"/>
            <a:ext cx="8229601" cy="4525963"/>
          </a:xfrm>
          <a:prstGeom prst="rect">
            <a:avLst/>
          </a:prstGeom>
          <a:noFill/>
          <a:ln>
            <a:noFill/>
          </a:ln>
        </p:spPr>
        <p:txBody>
          <a:bodyPr spcFirstLastPara="1" wrap="square" lIns="91425" tIns="45700" rIns="91425" bIns="45700" anchor="t" anchorCtr="0">
            <a:noAutofit/>
          </a:bodyPr>
          <a:lstStyle>
            <a:lvl1pPr marL="457162" marR="0" lvl="0" indent="-431764" algn="l" rtl="0">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325" marR="0" lvl="1" indent="-406366"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485" marR="0" lvl="2" indent="-380968"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648" marR="0" lvl="3"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5808" marR="0" lvl="4"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2972" marR="0" lvl="5"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132" marR="0" lvl="6"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295" marR="0" lvl="7"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457" marR="0" lvl="8"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4" y="4406903"/>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FFFF00"/>
              </a:buClr>
              <a:buSzPts val="4000"/>
              <a:buFont typeface="Calibri"/>
              <a:buNone/>
              <a:defRPr sz="4000" b="1"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722314" y="2906715"/>
            <a:ext cx="7772400" cy="1500187"/>
          </a:xfrm>
          <a:prstGeom prst="rect">
            <a:avLst/>
          </a:prstGeom>
          <a:noFill/>
          <a:ln>
            <a:noFill/>
          </a:ln>
        </p:spPr>
        <p:txBody>
          <a:bodyPr spcFirstLastPara="1" wrap="square" lIns="91425" tIns="45700" rIns="91425" bIns="45700" anchor="b" anchorCtr="0">
            <a:noAutofit/>
          </a:bodyPr>
          <a:lstStyle>
            <a:lvl1pPr marL="457162" marR="0" lvl="0" indent="-228581"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325" marR="0" lvl="1" indent="-228581" algn="l" rtl="0">
              <a:spcBef>
                <a:spcPts val="36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485" marR="0" lvl="2" indent="-228581" algn="l" rtl="0">
              <a:spcBef>
                <a:spcPts val="320"/>
              </a:spcBef>
              <a:spcAft>
                <a:spcPts val="0"/>
              </a:spcAft>
              <a:buClr>
                <a:schemeClr val="lt1"/>
              </a:buClr>
              <a:buSzPts val="1600"/>
              <a:buFont typeface="Arial"/>
              <a:buNone/>
              <a:defRPr sz="1599" b="0" i="0" u="none" strike="noStrike" cap="none">
                <a:solidFill>
                  <a:schemeClr val="lt1"/>
                </a:solidFill>
                <a:latin typeface="Calibri"/>
                <a:ea typeface="Calibri"/>
                <a:cs typeface="Calibri"/>
                <a:sym typeface="Calibri"/>
              </a:defRPr>
            </a:lvl3pPr>
            <a:lvl4pPr marL="1828648" marR="0" lvl="3" indent="-228581" algn="l" rtl="0">
              <a:spcBef>
                <a:spcPts val="280"/>
              </a:spcBef>
              <a:spcAft>
                <a:spcPts val="0"/>
              </a:spcAft>
              <a:buClr>
                <a:schemeClr val="lt1"/>
              </a:buClr>
              <a:buSzPts val="1400"/>
              <a:buFont typeface="Arial"/>
              <a:buNone/>
              <a:defRPr sz="1399" b="0" i="0" u="none" strike="noStrike" cap="none">
                <a:solidFill>
                  <a:schemeClr val="lt1"/>
                </a:solidFill>
                <a:latin typeface="Calibri"/>
                <a:ea typeface="Calibri"/>
                <a:cs typeface="Calibri"/>
                <a:sym typeface="Calibri"/>
              </a:defRPr>
            </a:lvl4pPr>
            <a:lvl5pPr marL="2285808" marR="0" lvl="4" indent="-228581" algn="l" rtl="0">
              <a:spcBef>
                <a:spcPts val="280"/>
              </a:spcBef>
              <a:spcAft>
                <a:spcPts val="0"/>
              </a:spcAft>
              <a:buClr>
                <a:schemeClr val="lt1"/>
              </a:buClr>
              <a:buSzPts val="1400"/>
              <a:buFont typeface="Arial"/>
              <a:buNone/>
              <a:defRPr sz="1399" b="0" i="0" u="none" strike="noStrike" cap="none">
                <a:solidFill>
                  <a:schemeClr val="lt1"/>
                </a:solidFill>
                <a:latin typeface="Calibri"/>
                <a:ea typeface="Calibri"/>
                <a:cs typeface="Calibri"/>
                <a:sym typeface="Calibri"/>
              </a:defRPr>
            </a:lvl5pPr>
            <a:lvl6pPr marL="2742972" marR="0" lvl="5" indent="-228581" algn="l" rtl="0">
              <a:spcBef>
                <a:spcPts val="280"/>
              </a:spcBef>
              <a:spcAft>
                <a:spcPts val="0"/>
              </a:spcAft>
              <a:buClr>
                <a:schemeClr val="lt1"/>
              </a:buClr>
              <a:buSzPts val="1400"/>
              <a:buFont typeface="Arial"/>
              <a:buNone/>
              <a:defRPr sz="1399" b="0" i="0" u="none" strike="noStrike" cap="none">
                <a:solidFill>
                  <a:schemeClr val="lt1"/>
                </a:solidFill>
                <a:latin typeface="Calibri"/>
                <a:ea typeface="Calibri"/>
                <a:cs typeface="Calibri"/>
                <a:sym typeface="Calibri"/>
              </a:defRPr>
            </a:lvl6pPr>
            <a:lvl7pPr marL="3200132" marR="0" lvl="6" indent="-228581" algn="l" rtl="0">
              <a:spcBef>
                <a:spcPts val="280"/>
              </a:spcBef>
              <a:spcAft>
                <a:spcPts val="0"/>
              </a:spcAft>
              <a:buClr>
                <a:schemeClr val="lt1"/>
              </a:buClr>
              <a:buSzPts val="1400"/>
              <a:buFont typeface="Arial"/>
              <a:buNone/>
              <a:defRPr sz="1399" b="0" i="0" u="none" strike="noStrike" cap="none">
                <a:solidFill>
                  <a:schemeClr val="lt1"/>
                </a:solidFill>
                <a:latin typeface="Calibri"/>
                <a:ea typeface="Calibri"/>
                <a:cs typeface="Calibri"/>
                <a:sym typeface="Calibri"/>
              </a:defRPr>
            </a:lvl7pPr>
            <a:lvl8pPr marL="3657295" marR="0" lvl="7" indent="-228581" algn="l" rtl="0">
              <a:spcBef>
                <a:spcPts val="280"/>
              </a:spcBef>
              <a:spcAft>
                <a:spcPts val="0"/>
              </a:spcAft>
              <a:buClr>
                <a:schemeClr val="lt1"/>
              </a:buClr>
              <a:buSzPts val="1400"/>
              <a:buFont typeface="Arial"/>
              <a:buNone/>
              <a:defRPr sz="1399" b="0" i="0" u="none" strike="noStrike" cap="none">
                <a:solidFill>
                  <a:schemeClr val="lt1"/>
                </a:solidFill>
                <a:latin typeface="Calibri"/>
                <a:ea typeface="Calibri"/>
                <a:cs typeface="Calibri"/>
                <a:sym typeface="Calibri"/>
              </a:defRPr>
            </a:lvl8pPr>
            <a:lvl9pPr marL="4114457" marR="0" lvl="8" indent="-228581" algn="l" rtl="0">
              <a:spcBef>
                <a:spcPts val="280"/>
              </a:spcBef>
              <a:spcAft>
                <a:spcPts val="0"/>
              </a:spcAft>
              <a:buClr>
                <a:schemeClr val="lt1"/>
              </a:buClr>
              <a:buSzPts val="1400"/>
              <a:buFont typeface="Arial"/>
              <a:buNone/>
              <a:defRPr sz="1399" b="0" i="0" u="none" strike="noStrike" cap="none">
                <a:solidFill>
                  <a:schemeClr val="lt1"/>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1"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399"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162" marR="0" lvl="0" indent="-406366"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1pPr>
            <a:lvl2pPr marL="914325" marR="0" lvl="1" indent="-380968"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2pPr>
            <a:lvl3pPr marL="1371485" marR="0" lvl="2"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3pPr>
            <a:lvl4pPr marL="1828648" marR="0" lvl="3" indent="-342871"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4pPr>
            <a:lvl5pPr marL="2285808" marR="0" lvl="4" indent="-342871"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5pPr>
            <a:lvl6pPr marL="2742972" marR="0" lvl="5" indent="-342871"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132" marR="0" lvl="6" indent="-342871"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295" marR="0" lvl="7" indent="-342871"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457" marR="0" lvl="8" indent="-342871"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162" marR="0" lvl="0" indent="-406366"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1pPr>
            <a:lvl2pPr marL="914325" marR="0" lvl="1" indent="-380968"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2pPr>
            <a:lvl3pPr marL="1371485" marR="0" lvl="2"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3pPr>
            <a:lvl4pPr marL="1828648" marR="0" lvl="3" indent="-342871"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4pPr>
            <a:lvl5pPr marL="2285808" marR="0" lvl="4" indent="-342871"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5pPr>
            <a:lvl6pPr marL="2742972" marR="0" lvl="5" indent="-342871"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132" marR="0" lvl="6" indent="-342871"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295" marR="0" lvl="7" indent="-342871"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457" marR="0" lvl="8" indent="-342871"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1"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399"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457201" y="1535115"/>
            <a:ext cx="4040188" cy="639762"/>
          </a:xfrm>
          <a:prstGeom prst="rect">
            <a:avLst/>
          </a:prstGeom>
          <a:noFill/>
          <a:ln>
            <a:noFill/>
          </a:ln>
        </p:spPr>
        <p:txBody>
          <a:bodyPr spcFirstLastPara="1" wrap="square" lIns="91425" tIns="45700" rIns="91425" bIns="45700" anchor="b" anchorCtr="0">
            <a:noAutofit/>
          </a:bodyPr>
          <a:lstStyle>
            <a:lvl1pPr marL="457162" marR="0" lvl="0" indent="-228581" algn="l" rtl="0">
              <a:spcBef>
                <a:spcPts val="480"/>
              </a:spcBef>
              <a:spcAft>
                <a:spcPts val="0"/>
              </a:spcAft>
              <a:buClr>
                <a:srgbClr val="FFFF00"/>
              </a:buClr>
              <a:buSzPts val="2400"/>
              <a:buFont typeface="Arial"/>
              <a:buNone/>
              <a:defRPr sz="2400" b="1" i="0" u="none" strike="noStrike" cap="none">
                <a:solidFill>
                  <a:srgbClr val="FFFF00"/>
                </a:solidFill>
                <a:latin typeface="Calibri"/>
                <a:ea typeface="Calibri"/>
                <a:cs typeface="Calibri"/>
                <a:sym typeface="Calibri"/>
              </a:defRPr>
            </a:lvl1pPr>
            <a:lvl2pPr marL="914325" marR="0" lvl="1" indent="-228581" algn="l" rtl="0">
              <a:spcBef>
                <a:spcPts val="400"/>
              </a:spcBef>
              <a:spcAft>
                <a:spcPts val="0"/>
              </a:spcAft>
              <a:buClr>
                <a:srgbClr val="FFFF00"/>
              </a:buClr>
              <a:buSzPts val="2000"/>
              <a:buFont typeface="Arial"/>
              <a:buNone/>
              <a:defRPr sz="2000" b="1" i="0" u="none" strike="noStrike" cap="none">
                <a:solidFill>
                  <a:srgbClr val="FFFF00"/>
                </a:solidFill>
                <a:latin typeface="Calibri"/>
                <a:ea typeface="Calibri"/>
                <a:cs typeface="Calibri"/>
                <a:sym typeface="Calibri"/>
              </a:defRPr>
            </a:lvl2pPr>
            <a:lvl3pPr marL="1371485" marR="0" lvl="2" indent="-228581" algn="l" rtl="0">
              <a:spcBef>
                <a:spcPts val="360"/>
              </a:spcBef>
              <a:spcAft>
                <a:spcPts val="0"/>
              </a:spcAft>
              <a:buClr>
                <a:srgbClr val="FFFF00"/>
              </a:buClr>
              <a:buSzPts val="1800"/>
              <a:buFont typeface="Arial"/>
              <a:buNone/>
              <a:defRPr sz="1800" b="1" i="0" u="none" strike="noStrike" cap="none">
                <a:solidFill>
                  <a:srgbClr val="FFFF00"/>
                </a:solidFill>
                <a:latin typeface="Calibri"/>
                <a:ea typeface="Calibri"/>
                <a:cs typeface="Calibri"/>
                <a:sym typeface="Calibri"/>
              </a:defRPr>
            </a:lvl3pPr>
            <a:lvl4pPr marL="1828648" marR="0" lvl="3" indent="-228581" algn="l" rtl="0">
              <a:spcBef>
                <a:spcPts val="320"/>
              </a:spcBef>
              <a:spcAft>
                <a:spcPts val="0"/>
              </a:spcAft>
              <a:buClr>
                <a:srgbClr val="FFFF00"/>
              </a:buClr>
              <a:buSzPts val="1600"/>
              <a:buFont typeface="Arial"/>
              <a:buNone/>
              <a:defRPr sz="1599" b="1" i="0" u="none" strike="noStrike" cap="none">
                <a:solidFill>
                  <a:srgbClr val="FFFF00"/>
                </a:solidFill>
                <a:latin typeface="Calibri"/>
                <a:ea typeface="Calibri"/>
                <a:cs typeface="Calibri"/>
                <a:sym typeface="Calibri"/>
              </a:defRPr>
            </a:lvl4pPr>
            <a:lvl5pPr marL="2285808" marR="0" lvl="4" indent="-228581" algn="l" rtl="0">
              <a:spcBef>
                <a:spcPts val="320"/>
              </a:spcBef>
              <a:spcAft>
                <a:spcPts val="0"/>
              </a:spcAft>
              <a:buClr>
                <a:srgbClr val="FFFF00"/>
              </a:buClr>
              <a:buSzPts val="1600"/>
              <a:buFont typeface="Arial"/>
              <a:buNone/>
              <a:defRPr sz="1599" b="1" i="0" u="none" strike="noStrike" cap="none">
                <a:solidFill>
                  <a:srgbClr val="FFFF00"/>
                </a:solidFill>
                <a:latin typeface="Calibri"/>
                <a:ea typeface="Calibri"/>
                <a:cs typeface="Calibri"/>
                <a:sym typeface="Calibri"/>
              </a:defRPr>
            </a:lvl5pPr>
            <a:lvl6pPr marL="2742972" marR="0" lvl="5" indent="-228581" algn="l" rtl="0">
              <a:spcBef>
                <a:spcPts val="320"/>
              </a:spcBef>
              <a:spcAft>
                <a:spcPts val="0"/>
              </a:spcAft>
              <a:buClr>
                <a:schemeClr val="lt1"/>
              </a:buClr>
              <a:buSzPts val="1600"/>
              <a:buFont typeface="Arial"/>
              <a:buNone/>
              <a:defRPr sz="1599" b="1" i="0" u="none" strike="noStrike" cap="none">
                <a:solidFill>
                  <a:schemeClr val="lt1"/>
                </a:solidFill>
                <a:latin typeface="Calibri"/>
                <a:ea typeface="Calibri"/>
                <a:cs typeface="Calibri"/>
                <a:sym typeface="Calibri"/>
              </a:defRPr>
            </a:lvl6pPr>
            <a:lvl7pPr marL="3200132" marR="0" lvl="6" indent="-228581" algn="l" rtl="0">
              <a:spcBef>
                <a:spcPts val="320"/>
              </a:spcBef>
              <a:spcAft>
                <a:spcPts val="0"/>
              </a:spcAft>
              <a:buClr>
                <a:schemeClr val="lt1"/>
              </a:buClr>
              <a:buSzPts val="1600"/>
              <a:buFont typeface="Arial"/>
              <a:buNone/>
              <a:defRPr sz="1599" b="1" i="0" u="none" strike="noStrike" cap="none">
                <a:solidFill>
                  <a:schemeClr val="lt1"/>
                </a:solidFill>
                <a:latin typeface="Calibri"/>
                <a:ea typeface="Calibri"/>
                <a:cs typeface="Calibri"/>
                <a:sym typeface="Calibri"/>
              </a:defRPr>
            </a:lvl7pPr>
            <a:lvl8pPr marL="3657295" marR="0" lvl="7" indent="-228581" algn="l" rtl="0">
              <a:spcBef>
                <a:spcPts val="320"/>
              </a:spcBef>
              <a:spcAft>
                <a:spcPts val="0"/>
              </a:spcAft>
              <a:buClr>
                <a:schemeClr val="lt1"/>
              </a:buClr>
              <a:buSzPts val="1600"/>
              <a:buFont typeface="Arial"/>
              <a:buNone/>
              <a:defRPr sz="1599" b="1" i="0" u="none" strike="noStrike" cap="none">
                <a:solidFill>
                  <a:schemeClr val="lt1"/>
                </a:solidFill>
                <a:latin typeface="Calibri"/>
                <a:ea typeface="Calibri"/>
                <a:cs typeface="Calibri"/>
                <a:sym typeface="Calibri"/>
              </a:defRPr>
            </a:lvl8pPr>
            <a:lvl9pPr marL="4114457" marR="0" lvl="8" indent="-228581" algn="l" rtl="0">
              <a:spcBef>
                <a:spcPts val="320"/>
              </a:spcBef>
              <a:spcAft>
                <a:spcPts val="0"/>
              </a:spcAft>
              <a:buClr>
                <a:schemeClr val="lt1"/>
              </a:buClr>
              <a:buSzPts val="1600"/>
              <a:buFont typeface="Arial"/>
              <a:buNone/>
              <a:defRPr sz="1599" b="1" i="0" u="none" strike="noStrike" cap="none">
                <a:solidFill>
                  <a:schemeClr val="lt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457201" y="2174877"/>
            <a:ext cx="4040188" cy="3951288"/>
          </a:xfrm>
          <a:prstGeom prst="rect">
            <a:avLst/>
          </a:prstGeom>
          <a:noFill/>
          <a:ln>
            <a:noFill/>
          </a:ln>
        </p:spPr>
        <p:txBody>
          <a:bodyPr spcFirstLastPara="1" wrap="square" lIns="91425" tIns="45700" rIns="91425" bIns="45700" anchor="t" anchorCtr="0">
            <a:noAutofit/>
          </a:bodyPr>
          <a:lstStyle>
            <a:lvl1pPr marL="457162" marR="0" lvl="0" indent="-380968"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1pPr>
            <a:lvl2pPr marL="914325" marR="0" lvl="1"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2pPr>
            <a:lvl3pPr marL="1371485" marR="0" lvl="2" indent="-342871"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3pPr>
            <a:lvl4pPr marL="1828648" marR="0" lvl="3" indent="-330173" algn="l" rtl="0">
              <a:spcBef>
                <a:spcPts val="320"/>
              </a:spcBef>
              <a:spcAft>
                <a:spcPts val="0"/>
              </a:spcAft>
              <a:buClr>
                <a:srgbClr val="FFFF00"/>
              </a:buClr>
              <a:buSzPts val="1600"/>
              <a:buFont typeface="Arial"/>
              <a:buChar char="–"/>
              <a:defRPr sz="1599" b="0" i="0" u="none" strike="noStrike" cap="none">
                <a:solidFill>
                  <a:srgbClr val="FFFF00"/>
                </a:solidFill>
                <a:latin typeface="Calibri"/>
                <a:ea typeface="Calibri"/>
                <a:cs typeface="Calibri"/>
                <a:sym typeface="Calibri"/>
              </a:defRPr>
            </a:lvl4pPr>
            <a:lvl5pPr marL="2285808" marR="0" lvl="4" indent="-330173" algn="l" rtl="0">
              <a:spcBef>
                <a:spcPts val="320"/>
              </a:spcBef>
              <a:spcAft>
                <a:spcPts val="0"/>
              </a:spcAft>
              <a:buClr>
                <a:srgbClr val="FFFF00"/>
              </a:buClr>
              <a:buSzPts val="1600"/>
              <a:buFont typeface="Arial"/>
              <a:buChar char="»"/>
              <a:defRPr sz="1599" b="0" i="0" u="none" strike="noStrike" cap="none">
                <a:solidFill>
                  <a:srgbClr val="FFFF00"/>
                </a:solidFill>
                <a:latin typeface="Calibri"/>
                <a:ea typeface="Calibri"/>
                <a:cs typeface="Calibri"/>
                <a:sym typeface="Calibri"/>
              </a:defRPr>
            </a:lvl5pPr>
            <a:lvl6pPr marL="2742972" marR="0" lvl="5" indent="-330173" algn="l" rtl="0">
              <a:spcBef>
                <a:spcPts val="320"/>
              </a:spcBef>
              <a:spcAft>
                <a:spcPts val="0"/>
              </a:spcAft>
              <a:buClr>
                <a:schemeClr val="lt1"/>
              </a:buClr>
              <a:buSzPts val="1600"/>
              <a:buFont typeface="Arial"/>
              <a:buChar char="•"/>
              <a:defRPr sz="1599" b="0" i="0" u="none" strike="noStrike" cap="none">
                <a:solidFill>
                  <a:schemeClr val="lt1"/>
                </a:solidFill>
                <a:latin typeface="Calibri"/>
                <a:ea typeface="Calibri"/>
                <a:cs typeface="Calibri"/>
                <a:sym typeface="Calibri"/>
              </a:defRPr>
            </a:lvl6pPr>
            <a:lvl7pPr marL="3200132" marR="0" lvl="6" indent="-330173" algn="l" rtl="0">
              <a:spcBef>
                <a:spcPts val="320"/>
              </a:spcBef>
              <a:spcAft>
                <a:spcPts val="0"/>
              </a:spcAft>
              <a:buClr>
                <a:schemeClr val="lt1"/>
              </a:buClr>
              <a:buSzPts val="1600"/>
              <a:buFont typeface="Arial"/>
              <a:buChar char="•"/>
              <a:defRPr sz="1599" b="0" i="0" u="none" strike="noStrike" cap="none">
                <a:solidFill>
                  <a:schemeClr val="lt1"/>
                </a:solidFill>
                <a:latin typeface="Calibri"/>
                <a:ea typeface="Calibri"/>
                <a:cs typeface="Calibri"/>
                <a:sym typeface="Calibri"/>
              </a:defRPr>
            </a:lvl7pPr>
            <a:lvl8pPr marL="3657295" marR="0" lvl="7" indent="-330173" algn="l" rtl="0">
              <a:spcBef>
                <a:spcPts val="320"/>
              </a:spcBef>
              <a:spcAft>
                <a:spcPts val="0"/>
              </a:spcAft>
              <a:buClr>
                <a:schemeClr val="lt1"/>
              </a:buClr>
              <a:buSzPts val="1600"/>
              <a:buFont typeface="Arial"/>
              <a:buChar char="•"/>
              <a:defRPr sz="1599" b="0" i="0" u="none" strike="noStrike" cap="none">
                <a:solidFill>
                  <a:schemeClr val="lt1"/>
                </a:solidFill>
                <a:latin typeface="Calibri"/>
                <a:ea typeface="Calibri"/>
                <a:cs typeface="Calibri"/>
                <a:sym typeface="Calibri"/>
              </a:defRPr>
            </a:lvl8pPr>
            <a:lvl9pPr marL="4114457" marR="0" lvl="8" indent="-330173" algn="l" rtl="0">
              <a:spcBef>
                <a:spcPts val="320"/>
              </a:spcBef>
              <a:spcAft>
                <a:spcPts val="0"/>
              </a:spcAft>
              <a:buClr>
                <a:schemeClr val="lt1"/>
              </a:buClr>
              <a:buSzPts val="1600"/>
              <a:buFont typeface="Arial"/>
              <a:buChar char="•"/>
              <a:defRPr sz="1599" b="0" i="0" u="none" strike="noStrike" cap="none">
                <a:solidFill>
                  <a:schemeClr val="lt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45026" y="1535115"/>
            <a:ext cx="4041775" cy="639762"/>
          </a:xfrm>
          <a:prstGeom prst="rect">
            <a:avLst/>
          </a:prstGeom>
          <a:noFill/>
          <a:ln>
            <a:noFill/>
          </a:ln>
        </p:spPr>
        <p:txBody>
          <a:bodyPr spcFirstLastPara="1" wrap="square" lIns="91425" tIns="45700" rIns="91425" bIns="45700" anchor="b" anchorCtr="0">
            <a:noAutofit/>
          </a:bodyPr>
          <a:lstStyle>
            <a:lvl1pPr marL="457162" marR="0" lvl="0" indent="-228581" algn="l" rtl="0">
              <a:spcBef>
                <a:spcPts val="480"/>
              </a:spcBef>
              <a:spcAft>
                <a:spcPts val="0"/>
              </a:spcAft>
              <a:buClr>
                <a:srgbClr val="FFFF00"/>
              </a:buClr>
              <a:buSzPts val="2400"/>
              <a:buFont typeface="Arial"/>
              <a:buNone/>
              <a:defRPr sz="2400" b="1" i="0" u="none" strike="noStrike" cap="none">
                <a:solidFill>
                  <a:srgbClr val="FFFF00"/>
                </a:solidFill>
                <a:latin typeface="Calibri"/>
                <a:ea typeface="Calibri"/>
                <a:cs typeface="Calibri"/>
                <a:sym typeface="Calibri"/>
              </a:defRPr>
            </a:lvl1pPr>
            <a:lvl2pPr marL="914325" marR="0" lvl="1" indent="-228581" algn="l" rtl="0">
              <a:spcBef>
                <a:spcPts val="400"/>
              </a:spcBef>
              <a:spcAft>
                <a:spcPts val="0"/>
              </a:spcAft>
              <a:buClr>
                <a:srgbClr val="FFFF00"/>
              </a:buClr>
              <a:buSzPts val="2000"/>
              <a:buFont typeface="Arial"/>
              <a:buNone/>
              <a:defRPr sz="2000" b="1" i="0" u="none" strike="noStrike" cap="none">
                <a:solidFill>
                  <a:srgbClr val="FFFF00"/>
                </a:solidFill>
                <a:latin typeface="Calibri"/>
                <a:ea typeface="Calibri"/>
                <a:cs typeface="Calibri"/>
                <a:sym typeface="Calibri"/>
              </a:defRPr>
            </a:lvl2pPr>
            <a:lvl3pPr marL="1371485" marR="0" lvl="2" indent="-228581" algn="l" rtl="0">
              <a:spcBef>
                <a:spcPts val="360"/>
              </a:spcBef>
              <a:spcAft>
                <a:spcPts val="0"/>
              </a:spcAft>
              <a:buClr>
                <a:srgbClr val="FFFF00"/>
              </a:buClr>
              <a:buSzPts val="1800"/>
              <a:buFont typeface="Arial"/>
              <a:buNone/>
              <a:defRPr sz="1800" b="1" i="0" u="none" strike="noStrike" cap="none">
                <a:solidFill>
                  <a:srgbClr val="FFFF00"/>
                </a:solidFill>
                <a:latin typeface="Calibri"/>
                <a:ea typeface="Calibri"/>
                <a:cs typeface="Calibri"/>
                <a:sym typeface="Calibri"/>
              </a:defRPr>
            </a:lvl3pPr>
            <a:lvl4pPr marL="1828648" marR="0" lvl="3" indent="-228581" algn="l" rtl="0">
              <a:spcBef>
                <a:spcPts val="320"/>
              </a:spcBef>
              <a:spcAft>
                <a:spcPts val="0"/>
              </a:spcAft>
              <a:buClr>
                <a:srgbClr val="FFFF00"/>
              </a:buClr>
              <a:buSzPts val="1600"/>
              <a:buFont typeface="Arial"/>
              <a:buNone/>
              <a:defRPr sz="1599" b="1" i="0" u="none" strike="noStrike" cap="none">
                <a:solidFill>
                  <a:srgbClr val="FFFF00"/>
                </a:solidFill>
                <a:latin typeface="Calibri"/>
                <a:ea typeface="Calibri"/>
                <a:cs typeface="Calibri"/>
                <a:sym typeface="Calibri"/>
              </a:defRPr>
            </a:lvl4pPr>
            <a:lvl5pPr marL="2285808" marR="0" lvl="4" indent="-228581" algn="l" rtl="0">
              <a:spcBef>
                <a:spcPts val="320"/>
              </a:spcBef>
              <a:spcAft>
                <a:spcPts val="0"/>
              </a:spcAft>
              <a:buClr>
                <a:srgbClr val="FFFF00"/>
              </a:buClr>
              <a:buSzPts val="1600"/>
              <a:buFont typeface="Arial"/>
              <a:buNone/>
              <a:defRPr sz="1599" b="1" i="0" u="none" strike="noStrike" cap="none">
                <a:solidFill>
                  <a:srgbClr val="FFFF00"/>
                </a:solidFill>
                <a:latin typeface="Calibri"/>
                <a:ea typeface="Calibri"/>
                <a:cs typeface="Calibri"/>
                <a:sym typeface="Calibri"/>
              </a:defRPr>
            </a:lvl5pPr>
            <a:lvl6pPr marL="2742972" marR="0" lvl="5" indent="-228581" algn="l" rtl="0">
              <a:spcBef>
                <a:spcPts val="320"/>
              </a:spcBef>
              <a:spcAft>
                <a:spcPts val="0"/>
              </a:spcAft>
              <a:buClr>
                <a:schemeClr val="lt1"/>
              </a:buClr>
              <a:buSzPts val="1600"/>
              <a:buFont typeface="Arial"/>
              <a:buNone/>
              <a:defRPr sz="1599" b="1" i="0" u="none" strike="noStrike" cap="none">
                <a:solidFill>
                  <a:schemeClr val="lt1"/>
                </a:solidFill>
                <a:latin typeface="Calibri"/>
                <a:ea typeface="Calibri"/>
                <a:cs typeface="Calibri"/>
                <a:sym typeface="Calibri"/>
              </a:defRPr>
            </a:lvl6pPr>
            <a:lvl7pPr marL="3200132" marR="0" lvl="6" indent="-228581" algn="l" rtl="0">
              <a:spcBef>
                <a:spcPts val="320"/>
              </a:spcBef>
              <a:spcAft>
                <a:spcPts val="0"/>
              </a:spcAft>
              <a:buClr>
                <a:schemeClr val="lt1"/>
              </a:buClr>
              <a:buSzPts val="1600"/>
              <a:buFont typeface="Arial"/>
              <a:buNone/>
              <a:defRPr sz="1599" b="1" i="0" u="none" strike="noStrike" cap="none">
                <a:solidFill>
                  <a:schemeClr val="lt1"/>
                </a:solidFill>
                <a:latin typeface="Calibri"/>
                <a:ea typeface="Calibri"/>
                <a:cs typeface="Calibri"/>
                <a:sym typeface="Calibri"/>
              </a:defRPr>
            </a:lvl7pPr>
            <a:lvl8pPr marL="3657295" marR="0" lvl="7" indent="-228581" algn="l" rtl="0">
              <a:spcBef>
                <a:spcPts val="320"/>
              </a:spcBef>
              <a:spcAft>
                <a:spcPts val="0"/>
              </a:spcAft>
              <a:buClr>
                <a:schemeClr val="lt1"/>
              </a:buClr>
              <a:buSzPts val="1600"/>
              <a:buFont typeface="Arial"/>
              <a:buNone/>
              <a:defRPr sz="1599" b="1" i="0" u="none" strike="noStrike" cap="none">
                <a:solidFill>
                  <a:schemeClr val="lt1"/>
                </a:solidFill>
                <a:latin typeface="Calibri"/>
                <a:ea typeface="Calibri"/>
                <a:cs typeface="Calibri"/>
                <a:sym typeface="Calibri"/>
              </a:defRPr>
            </a:lvl8pPr>
            <a:lvl9pPr marL="4114457" marR="0" lvl="8" indent="-228581" algn="l" rtl="0">
              <a:spcBef>
                <a:spcPts val="320"/>
              </a:spcBef>
              <a:spcAft>
                <a:spcPts val="0"/>
              </a:spcAft>
              <a:buClr>
                <a:schemeClr val="lt1"/>
              </a:buClr>
              <a:buSzPts val="1600"/>
              <a:buFont typeface="Arial"/>
              <a:buNone/>
              <a:defRPr sz="1599" b="1" i="0" u="none" strike="noStrike" cap="none">
                <a:solidFill>
                  <a:schemeClr val="lt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45026" y="2174877"/>
            <a:ext cx="4041775" cy="3951288"/>
          </a:xfrm>
          <a:prstGeom prst="rect">
            <a:avLst/>
          </a:prstGeom>
          <a:noFill/>
          <a:ln>
            <a:noFill/>
          </a:ln>
        </p:spPr>
        <p:txBody>
          <a:bodyPr spcFirstLastPara="1" wrap="square" lIns="91425" tIns="45700" rIns="91425" bIns="45700" anchor="t" anchorCtr="0">
            <a:noAutofit/>
          </a:bodyPr>
          <a:lstStyle>
            <a:lvl1pPr marL="457162" marR="0" lvl="0" indent="-380968"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1pPr>
            <a:lvl2pPr marL="914325" marR="0" lvl="1"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2pPr>
            <a:lvl3pPr marL="1371485" marR="0" lvl="2" indent="-342871"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3pPr>
            <a:lvl4pPr marL="1828648" marR="0" lvl="3" indent="-330173" algn="l" rtl="0">
              <a:spcBef>
                <a:spcPts val="320"/>
              </a:spcBef>
              <a:spcAft>
                <a:spcPts val="0"/>
              </a:spcAft>
              <a:buClr>
                <a:srgbClr val="FFFF00"/>
              </a:buClr>
              <a:buSzPts val="1600"/>
              <a:buFont typeface="Arial"/>
              <a:buChar char="–"/>
              <a:defRPr sz="1599" b="0" i="0" u="none" strike="noStrike" cap="none">
                <a:solidFill>
                  <a:srgbClr val="FFFF00"/>
                </a:solidFill>
                <a:latin typeface="Calibri"/>
                <a:ea typeface="Calibri"/>
                <a:cs typeface="Calibri"/>
                <a:sym typeface="Calibri"/>
              </a:defRPr>
            </a:lvl4pPr>
            <a:lvl5pPr marL="2285808" marR="0" lvl="4" indent="-330173" algn="l" rtl="0">
              <a:spcBef>
                <a:spcPts val="320"/>
              </a:spcBef>
              <a:spcAft>
                <a:spcPts val="0"/>
              </a:spcAft>
              <a:buClr>
                <a:srgbClr val="FFFF00"/>
              </a:buClr>
              <a:buSzPts val="1600"/>
              <a:buFont typeface="Arial"/>
              <a:buChar char="»"/>
              <a:defRPr sz="1599" b="0" i="0" u="none" strike="noStrike" cap="none">
                <a:solidFill>
                  <a:srgbClr val="FFFF00"/>
                </a:solidFill>
                <a:latin typeface="Calibri"/>
                <a:ea typeface="Calibri"/>
                <a:cs typeface="Calibri"/>
                <a:sym typeface="Calibri"/>
              </a:defRPr>
            </a:lvl5pPr>
            <a:lvl6pPr marL="2742972" marR="0" lvl="5" indent="-330173" algn="l" rtl="0">
              <a:spcBef>
                <a:spcPts val="320"/>
              </a:spcBef>
              <a:spcAft>
                <a:spcPts val="0"/>
              </a:spcAft>
              <a:buClr>
                <a:schemeClr val="lt1"/>
              </a:buClr>
              <a:buSzPts val="1600"/>
              <a:buFont typeface="Arial"/>
              <a:buChar char="•"/>
              <a:defRPr sz="1599" b="0" i="0" u="none" strike="noStrike" cap="none">
                <a:solidFill>
                  <a:schemeClr val="lt1"/>
                </a:solidFill>
                <a:latin typeface="Calibri"/>
                <a:ea typeface="Calibri"/>
                <a:cs typeface="Calibri"/>
                <a:sym typeface="Calibri"/>
              </a:defRPr>
            </a:lvl6pPr>
            <a:lvl7pPr marL="3200132" marR="0" lvl="6" indent="-330173" algn="l" rtl="0">
              <a:spcBef>
                <a:spcPts val="320"/>
              </a:spcBef>
              <a:spcAft>
                <a:spcPts val="0"/>
              </a:spcAft>
              <a:buClr>
                <a:schemeClr val="lt1"/>
              </a:buClr>
              <a:buSzPts val="1600"/>
              <a:buFont typeface="Arial"/>
              <a:buChar char="•"/>
              <a:defRPr sz="1599" b="0" i="0" u="none" strike="noStrike" cap="none">
                <a:solidFill>
                  <a:schemeClr val="lt1"/>
                </a:solidFill>
                <a:latin typeface="Calibri"/>
                <a:ea typeface="Calibri"/>
                <a:cs typeface="Calibri"/>
                <a:sym typeface="Calibri"/>
              </a:defRPr>
            </a:lvl7pPr>
            <a:lvl8pPr marL="3657295" marR="0" lvl="7" indent="-330173" algn="l" rtl="0">
              <a:spcBef>
                <a:spcPts val="320"/>
              </a:spcBef>
              <a:spcAft>
                <a:spcPts val="0"/>
              </a:spcAft>
              <a:buClr>
                <a:schemeClr val="lt1"/>
              </a:buClr>
              <a:buSzPts val="1600"/>
              <a:buFont typeface="Arial"/>
              <a:buChar char="•"/>
              <a:defRPr sz="1599" b="0" i="0" u="none" strike="noStrike" cap="none">
                <a:solidFill>
                  <a:schemeClr val="lt1"/>
                </a:solidFill>
                <a:latin typeface="Calibri"/>
                <a:ea typeface="Calibri"/>
                <a:cs typeface="Calibri"/>
                <a:sym typeface="Calibri"/>
              </a:defRPr>
            </a:lvl8pPr>
            <a:lvl9pPr marL="4114457" marR="0" lvl="8" indent="-330173" algn="l" rtl="0">
              <a:spcBef>
                <a:spcPts val="320"/>
              </a:spcBef>
              <a:spcAft>
                <a:spcPts val="0"/>
              </a:spcAft>
              <a:buClr>
                <a:schemeClr val="lt1"/>
              </a:buClr>
              <a:buSzPts val="1600"/>
              <a:buFont typeface="Arial"/>
              <a:buChar char="•"/>
              <a:defRPr sz="1599" b="0" i="0" u="none" strike="noStrike" cap="none">
                <a:solidFill>
                  <a:schemeClr val="lt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1"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399"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3" y="273051"/>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FFFF00"/>
              </a:buClr>
              <a:buSzPts val="2000"/>
              <a:buFont typeface="Calibri"/>
              <a:buNone/>
              <a:defRPr sz="2000" b="1"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162" marR="0" lvl="0" indent="-431764" algn="l" rtl="0">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325" marR="0" lvl="1" indent="-406366"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485" marR="0" lvl="2" indent="-380968"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648" marR="0" lvl="3"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5808" marR="0" lvl="4"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2972" marR="0" lvl="5"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132" marR="0" lvl="6"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295" marR="0" lvl="7"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457" marR="0" lvl="8"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3" y="1435103"/>
            <a:ext cx="3008313" cy="4691063"/>
          </a:xfrm>
          <a:prstGeom prst="rect">
            <a:avLst/>
          </a:prstGeom>
          <a:noFill/>
          <a:ln>
            <a:noFill/>
          </a:ln>
        </p:spPr>
        <p:txBody>
          <a:bodyPr spcFirstLastPara="1" wrap="square" lIns="91425" tIns="45700" rIns="91425" bIns="45700" anchor="t" anchorCtr="0">
            <a:noAutofit/>
          </a:bodyPr>
          <a:lstStyle>
            <a:lvl1pPr marL="457162" marR="0" lvl="0" indent="-228581" algn="l" rtl="0">
              <a:spcBef>
                <a:spcPts val="280"/>
              </a:spcBef>
              <a:spcAft>
                <a:spcPts val="0"/>
              </a:spcAft>
              <a:buClr>
                <a:srgbClr val="FFFF00"/>
              </a:buClr>
              <a:buSzPts val="1400"/>
              <a:buFont typeface="Arial"/>
              <a:buNone/>
              <a:defRPr sz="1399" b="0" i="0" u="none" strike="noStrike" cap="none">
                <a:solidFill>
                  <a:srgbClr val="FFFF00"/>
                </a:solidFill>
                <a:latin typeface="Calibri"/>
                <a:ea typeface="Calibri"/>
                <a:cs typeface="Calibri"/>
                <a:sym typeface="Calibri"/>
              </a:defRPr>
            </a:lvl1pPr>
            <a:lvl2pPr marL="914325" marR="0" lvl="1" indent="-228581" algn="l" rtl="0">
              <a:spcBef>
                <a:spcPts val="240"/>
              </a:spcBef>
              <a:spcAft>
                <a:spcPts val="0"/>
              </a:spcAft>
              <a:buClr>
                <a:srgbClr val="FFFF00"/>
              </a:buClr>
              <a:buSzPts val="1200"/>
              <a:buFont typeface="Arial"/>
              <a:buNone/>
              <a:defRPr sz="1200" b="0" i="0" u="none" strike="noStrike" cap="none">
                <a:solidFill>
                  <a:srgbClr val="FFFF00"/>
                </a:solidFill>
                <a:latin typeface="Calibri"/>
                <a:ea typeface="Calibri"/>
                <a:cs typeface="Calibri"/>
                <a:sym typeface="Calibri"/>
              </a:defRPr>
            </a:lvl2pPr>
            <a:lvl3pPr marL="1371485" marR="0" lvl="2" indent="-228581" algn="l" rtl="0">
              <a:spcBef>
                <a:spcPts val="200"/>
              </a:spcBef>
              <a:spcAft>
                <a:spcPts val="0"/>
              </a:spcAft>
              <a:buClr>
                <a:srgbClr val="FFFF00"/>
              </a:buClr>
              <a:buSzPts val="1000"/>
              <a:buFont typeface="Arial"/>
              <a:buNone/>
              <a:defRPr sz="1000" b="0" i="0" u="none" strike="noStrike" cap="none">
                <a:solidFill>
                  <a:srgbClr val="FFFF00"/>
                </a:solidFill>
                <a:latin typeface="Calibri"/>
                <a:ea typeface="Calibri"/>
                <a:cs typeface="Calibri"/>
                <a:sym typeface="Calibri"/>
              </a:defRPr>
            </a:lvl3pPr>
            <a:lvl4pPr marL="1828648" marR="0" lvl="3" indent="-228581" algn="l" rtl="0">
              <a:spcBef>
                <a:spcPts val="181"/>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4pPr>
            <a:lvl5pPr marL="2285808" marR="0" lvl="4" indent="-228581" algn="l" rtl="0">
              <a:spcBef>
                <a:spcPts val="181"/>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5pPr>
            <a:lvl6pPr marL="2742972" marR="0" lvl="5" indent="-228581" algn="l" rtl="0">
              <a:spcBef>
                <a:spcPts val="181"/>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132" marR="0" lvl="6" indent="-228581" algn="l" rtl="0">
              <a:spcBef>
                <a:spcPts val="181"/>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295" marR="0" lvl="7" indent="-228581" algn="l" rtl="0">
              <a:spcBef>
                <a:spcPts val="181"/>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457" marR="0" lvl="8" indent="-228581" algn="l" rtl="0">
              <a:spcBef>
                <a:spcPts val="181"/>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90" y="4800601"/>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FFFF00"/>
              </a:buClr>
              <a:buSzPts val="2000"/>
              <a:buFont typeface="Calibri"/>
              <a:buNone/>
              <a:defRPr sz="2000" b="1"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90" y="612776"/>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FFFF00"/>
              </a:buClr>
              <a:buSzPts val="3200"/>
              <a:buFont typeface="Arial"/>
              <a:buNone/>
              <a:defRPr sz="3200" b="0" i="0" u="none" strike="noStrike" cap="none">
                <a:solidFill>
                  <a:srgbClr val="FFFF00"/>
                </a:solidFill>
                <a:latin typeface="Calibri"/>
                <a:ea typeface="Calibri"/>
                <a:cs typeface="Calibri"/>
                <a:sym typeface="Calibri"/>
              </a:defRPr>
            </a:lvl1pPr>
            <a:lvl2pPr marR="0" lvl="1" algn="l" rtl="0">
              <a:spcBef>
                <a:spcPts val="560"/>
              </a:spcBef>
              <a:spcAft>
                <a:spcPts val="0"/>
              </a:spcAft>
              <a:buClr>
                <a:srgbClr val="FFFF00"/>
              </a:buClr>
              <a:buSzPts val="2800"/>
              <a:buFont typeface="Arial"/>
              <a:buNone/>
              <a:defRPr sz="2800" b="0" i="0" u="none" strike="noStrike" cap="none">
                <a:solidFill>
                  <a:srgbClr val="FFFF00"/>
                </a:solidFill>
                <a:latin typeface="Calibri"/>
                <a:ea typeface="Calibri"/>
                <a:cs typeface="Calibri"/>
                <a:sym typeface="Calibri"/>
              </a:defRPr>
            </a:lvl2pPr>
            <a:lvl3pPr marR="0" lvl="2" algn="l" rtl="0">
              <a:spcBef>
                <a:spcPts val="480"/>
              </a:spcBef>
              <a:spcAft>
                <a:spcPts val="0"/>
              </a:spcAft>
              <a:buClr>
                <a:srgbClr val="FFFF00"/>
              </a:buClr>
              <a:buSzPts val="2400"/>
              <a:buFont typeface="Arial"/>
              <a:buNone/>
              <a:defRPr sz="2400" b="0" i="0" u="none" strike="noStrike" cap="none">
                <a:solidFill>
                  <a:srgbClr val="FFFF00"/>
                </a:solidFill>
                <a:latin typeface="Calibri"/>
                <a:ea typeface="Calibri"/>
                <a:cs typeface="Calibri"/>
                <a:sym typeface="Calibri"/>
              </a:defRPr>
            </a:lvl3pPr>
            <a:lvl4pPr marR="0" lvl="3" algn="l" rtl="0">
              <a:spcBef>
                <a:spcPts val="400"/>
              </a:spcBef>
              <a:spcAft>
                <a:spcPts val="0"/>
              </a:spcAft>
              <a:buClr>
                <a:srgbClr val="FFFF00"/>
              </a:buClr>
              <a:buSzPts val="2000"/>
              <a:buFont typeface="Arial"/>
              <a:buNone/>
              <a:defRPr sz="2000" b="0" i="0" u="none" strike="noStrike" cap="none">
                <a:solidFill>
                  <a:srgbClr val="FFFF00"/>
                </a:solidFill>
                <a:latin typeface="Calibri"/>
                <a:ea typeface="Calibri"/>
                <a:cs typeface="Calibri"/>
                <a:sym typeface="Calibri"/>
              </a:defRPr>
            </a:lvl4pPr>
            <a:lvl5pPr marR="0" lvl="4" algn="l" rtl="0">
              <a:spcBef>
                <a:spcPts val="400"/>
              </a:spcBef>
              <a:spcAft>
                <a:spcPts val="0"/>
              </a:spcAft>
              <a:buClr>
                <a:srgbClr val="FFFF00"/>
              </a:buClr>
              <a:buSzPts val="2000"/>
              <a:buFont typeface="Arial"/>
              <a:buNone/>
              <a:defRPr sz="2000" b="0" i="0" u="none" strike="noStrike" cap="none">
                <a:solidFill>
                  <a:srgbClr val="FFFF00"/>
                </a:solidFill>
                <a:latin typeface="Calibri"/>
                <a:ea typeface="Calibri"/>
                <a:cs typeface="Calibri"/>
                <a:sym typeface="Calibri"/>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90" y="5367338"/>
            <a:ext cx="5486400" cy="804862"/>
          </a:xfrm>
          <a:prstGeom prst="rect">
            <a:avLst/>
          </a:prstGeom>
          <a:noFill/>
          <a:ln>
            <a:noFill/>
          </a:ln>
        </p:spPr>
        <p:txBody>
          <a:bodyPr spcFirstLastPara="1" wrap="square" lIns="91425" tIns="45700" rIns="91425" bIns="45700" anchor="t" anchorCtr="0">
            <a:noAutofit/>
          </a:bodyPr>
          <a:lstStyle>
            <a:lvl1pPr marL="457162" marR="0" lvl="0" indent="-228581" algn="l" rtl="0">
              <a:spcBef>
                <a:spcPts val="280"/>
              </a:spcBef>
              <a:spcAft>
                <a:spcPts val="0"/>
              </a:spcAft>
              <a:buClr>
                <a:srgbClr val="FFFF00"/>
              </a:buClr>
              <a:buSzPts val="1400"/>
              <a:buFont typeface="Arial"/>
              <a:buNone/>
              <a:defRPr sz="1399" b="0" i="0" u="none" strike="noStrike" cap="none">
                <a:solidFill>
                  <a:srgbClr val="FFFF00"/>
                </a:solidFill>
                <a:latin typeface="Calibri"/>
                <a:ea typeface="Calibri"/>
                <a:cs typeface="Calibri"/>
                <a:sym typeface="Calibri"/>
              </a:defRPr>
            </a:lvl1pPr>
            <a:lvl2pPr marL="914325" marR="0" lvl="1" indent="-228581" algn="l" rtl="0">
              <a:spcBef>
                <a:spcPts val="240"/>
              </a:spcBef>
              <a:spcAft>
                <a:spcPts val="0"/>
              </a:spcAft>
              <a:buClr>
                <a:srgbClr val="FFFF00"/>
              </a:buClr>
              <a:buSzPts val="1200"/>
              <a:buFont typeface="Arial"/>
              <a:buNone/>
              <a:defRPr sz="1200" b="0" i="0" u="none" strike="noStrike" cap="none">
                <a:solidFill>
                  <a:srgbClr val="FFFF00"/>
                </a:solidFill>
                <a:latin typeface="Calibri"/>
                <a:ea typeface="Calibri"/>
                <a:cs typeface="Calibri"/>
                <a:sym typeface="Calibri"/>
              </a:defRPr>
            </a:lvl2pPr>
            <a:lvl3pPr marL="1371485" marR="0" lvl="2" indent="-228581" algn="l" rtl="0">
              <a:spcBef>
                <a:spcPts val="200"/>
              </a:spcBef>
              <a:spcAft>
                <a:spcPts val="0"/>
              </a:spcAft>
              <a:buClr>
                <a:srgbClr val="FFFF00"/>
              </a:buClr>
              <a:buSzPts val="1000"/>
              <a:buFont typeface="Arial"/>
              <a:buNone/>
              <a:defRPr sz="1000" b="0" i="0" u="none" strike="noStrike" cap="none">
                <a:solidFill>
                  <a:srgbClr val="FFFF00"/>
                </a:solidFill>
                <a:latin typeface="Calibri"/>
                <a:ea typeface="Calibri"/>
                <a:cs typeface="Calibri"/>
                <a:sym typeface="Calibri"/>
              </a:defRPr>
            </a:lvl3pPr>
            <a:lvl4pPr marL="1828648" marR="0" lvl="3" indent="-228581" algn="l" rtl="0">
              <a:spcBef>
                <a:spcPts val="181"/>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4pPr>
            <a:lvl5pPr marL="2285808" marR="0" lvl="4" indent="-228581" algn="l" rtl="0">
              <a:spcBef>
                <a:spcPts val="181"/>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5pPr>
            <a:lvl6pPr marL="2742972" marR="0" lvl="5" indent="-228581" algn="l" rtl="0">
              <a:spcBef>
                <a:spcPts val="181"/>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132" marR="0" lvl="6" indent="-228581" algn="l" rtl="0">
              <a:spcBef>
                <a:spcPts val="181"/>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295" marR="0" lvl="7" indent="-228581" algn="l" rtl="0">
              <a:spcBef>
                <a:spcPts val="181"/>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457" marR="0" lvl="8" indent="-228581" algn="l" rtl="0">
              <a:spcBef>
                <a:spcPts val="181"/>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1"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399"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20" y="-251619"/>
            <a:ext cx="4525963" cy="8229601"/>
          </a:xfrm>
          <a:prstGeom prst="rect">
            <a:avLst/>
          </a:prstGeom>
          <a:noFill/>
          <a:ln>
            <a:noFill/>
          </a:ln>
        </p:spPr>
        <p:txBody>
          <a:bodyPr spcFirstLastPara="1" wrap="square" lIns="91425" tIns="45700" rIns="91425" bIns="45700" anchor="t" anchorCtr="0">
            <a:noAutofit/>
          </a:bodyPr>
          <a:lstStyle>
            <a:lvl1pPr marL="457162" marR="0" lvl="0" indent="-431764" algn="l" rtl="0">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325" marR="0" lvl="1" indent="-406366"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485" marR="0" lvl="2" indent="-380968"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648" marR="0" lvl="3"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5808" marR="0" lvl="4" indent="-355569"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2972" marR="0" lvl="5"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132" marR="0" lvl="6"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295" marR="0" lvl="7"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457" marR="0" lvl="8" indent="-355569"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1"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2"/>
            <a:ext cx="8229601"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2" y="6356353"/>
            <a:ext cx="21336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2" y="6356353"/>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2" y="6356353"/>
            <a:ext cx="21336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grpSp>
        <p:nvGrpSpPr>
          <p:cNvPr id="85" name="Google Shape;85;p13"/>
          <p:cNvGrpSpPr/>
          <p:nvPr/>
        </p:nvGrpSpPr>
        <p:grpSpPr>
          <a:xfrm>
            <a:off x="3" y="2"/>
            <a:ext cx="2132013" cy="6858000"/>
            <a:chOff x="0" y="0"/>
            <a:chExt cx="2132013" cy="6858000"/>
          </a:xfrm>
        </p:grpSpPr>
        <p:sp>
          <p:nvSpPr>
            <p:cNvPr id="86" name="Google Shape;86;p13"/>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sp>
        <p:sp>
          <p:nvSpPr>
            <p:cNvPr id="87" name="Google Shape;87;p13"/>
            <p:cNvSpPr/>
            <p:nvPr/>
          </p:nvSpPr>
          <p:spPr>
            <a:xfrm>
              <a:off x="0" y="0"/>
              <a:ext cx="758825" cy="4624388"/>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88" name="Google Shape;88;p13"/>
            <p:cNvSpPr/>
            <p:nvPr/>
          </p:nvSpPr>
          <p:spPr>
            <a:xfrm>
              <a:off x="0" y="5662613"/>
              <a:ext cx="906463" cy="1195388"/>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89" name="Google Shape;89;p13"/>
            <p:cNvSpPr/>
            <p:nvPr/>
          </p:nvSpPr>
          <p:spPr>
            <a:xfrm>
              <a:off x="0" y="5295900"/>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B5982"/>
            </a:solidFill>
            <a:ln>
              <a:noFill/>
            </a:ln>
          </p:spPr>
        </p:sp>
        <p:sp>
          <p:nvSpPr>
            <p:cNvPr id="90" name="Google Shape;90;p13"/>
            <p:cNvSpPr/>
            <p:nvPr/>
          </p:nvSpPr>
          <p:spPr>
            <a:xfrm>
              <a:off x="0" y="5257800"/>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186C3"/>
            </a:solidFill>
            <a:ln>
              <a:noFill/>
            </a:ln>
          </p:spPr>
        </p:sp>
        <p:sp>
          <p:nvSpPr>
            <p:cNvPr id="91" name="Google Shape;91;p13"/>
            <p:cNvSpPr/>
            <p:nvPr/>
          </p:nvSpPr>
          <p:spPr>
            <a:xfrm>
              <a:off x="0" y="5357813"/>
              <a:ext cx="1377950" cy="1500188"/>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92" name="Google Shape;92;p13"/>
          <p:cNvSpPr txBox="1">
            <a:spLocks noGrp="1"/>
          </p:cNvSpPr>
          <p:nvPr>
            <p:ph type="title"/>
          </p:nvPr>
        </p:nvSpPr>
        <p:spPr>
          <a:xfrm>
            <a:off x="982136" y="457201"/>
            <a:ext cx="7704600"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Garamond"/>
              <a:buNone/>
              <a:defRPr sz="4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3" name="Google Shape;93;p13"/>
          <p:cNvSpPr txBox="1">
            <a:spLocks noGrp="1"/>
          </p:cNvSpPr>
          <p:nvPr>
            <p:ph type="body" idx="1"/>
          </p:nvPr>
        </p:nvSpPr>
        <p:spPr>
          <a:xfrm>
            <a:off x="982136" y="2667003"/>
            <a:ext cx="7704600" cy="3357000"/>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Garamond"/>
                <a:ea typeface="Garamond"/>
                <a:cs typeface="Garamond"/>
                <a:sym typeface="Garamond"/>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Garamond"/>
                <a:ea typeface="Garamond"/>
                <a:cs typeface="Garamond"/>
                <a:sym typeface="Garamond"/>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Garamond"/>
                <a:ea typeface="Garamond"/>
                <a:cs typeface="Garamond"/>
                <a:sym typeface="Garamond"/>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Garamond"/>
                <a:ea typeface="Garamond"/>
                <a:cs typeface="Garamond"/>
                <a:sym typeface="Garamond"/>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9pPr>
          </a:lstStyle>
          <a:p>
            <a:endParaRPr/>
          </a:p>
        </p:txBody>
      </p:sp>
      <p:sp>
        <p:nvSpPr>
          <p:cNvPr id="94" name="Google Shape;94;p13"/>
          <p:cNvSpPr txBox="1">
            <a:spLocks noGrp="1"/>
          </p:cNvSpPr>
          <p:nvPr>
            <p:ph type="dt" idx="10"/>
          </p:nvPr>
        </p:nvSpPr>
        <p:spPr>
          <a:xfrm>
            <a:off x="7358679" y="6116073"/>
            <a:ext cx="8574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5" name="Google Shape;95;p13"/>
          <p:cNvSpPr txBox="1">
            <a:spLocks noGrp="1"/>
          </p:cNvSpPr>
          <p:nvPr>
            <p:ph type="ftr" idx="11"/>
          </p:nvPr>
        </p:nvSpPr>
        <p:spPr>
          <a:xfrm>
            <a:off x="1986998" y="6116073"/>
            <a:ext cx="53145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6" name="Google Shape;96;p13"/>
          <p:cNvSpPr txBox="1">
            <a:spLocks noGrp="1"/>
          </p:cNvSpPr>
          <p:nvPr>
            <p:ph type="sldNum" idx="12"/>
          </p:nvPr>
        </p:nvSpPr>
        <p:spPr>
          <a:xfrm>
            <a:off x="8273318" y="6116073"/>
            <a:ext cx="41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obertwilliamson61.wixsite.com/websiteforph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mdbpy.github.io/" TargetMode="External"/><Relationship Id="rId2" Type="http://schemas.openxmlformats.org/officeDocument/2006/relationships/hyperlink" Target="https://programminghistorian.org/en/less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ctrTitle"/>
          </p:nvPr>
        </p:nvSpPr>
        <p:spPr>
          <a:xfrm>
            <a:off x="685800" y="1124742"/>
            <a:ext cx="7846641" cy="3096345"/>
          </a:xfrm>
          <a:prstGeom prst="rect">
            <a:avLst/>
          </a:prstGeom>
          <a:noFill/>
          <a:ln>
            <a:noFill/>
          </a:ln>
        </p:spPr>
        <p:txBody>
          <a:bodyPr spcFirstLastPara="1" wrap="square" lIns="91425" tIns="45700" rIns="91425" bIns="45700" anchor="ctr" anchorCtr="0">
            <a:noAutofit/>
          </a:bodyPr>
          <a:lstStyle/>
          <a:p>
            <a:pPr>
              <a:buClr>
                <a:schemeClr val="dk1"/>
              </a:buClr>
              <a:buSzPts val="5400"/>
            </a:pPr>
            <a:r>
              <a:rPr lang="en-GB" sz="5400">
                <a:solidFill>
                  <a:schemeClr val="dk1"/>
                </a:solidFill>
              </a:rPr>
              <a:t>The Ministry of Information and the British Film Hero during World War 2</a:t>
            </a:r>
            <a:br>
              <a:rPr lang="en-GB" sz="5400">
                <a:solidFill>
                  <a:schemeClr val="dk1"/>
                </a:solidFill>
              </a:rPr>
            </a:br>
            <a:r>
              <a:rPr lang="en-GB" sz="3241"/>
              <a:t/>
            </a:r>
            <a:br>
              <a:rPr lang="en-GB" sz="3241"/>
            </a:br>
            <a:endParaRPr sz="3241"/>
          </a:p>
        </p:txBody>
      </p:sp>
      <p:sp>
        <p:nvSpPr>
          <p:cNvPr id="155" name="Google Shape;155;p17"/>
          <p:cNvSpPr txBox="1"/>
          <p:nvPr/>
        </p:nvSpPr>
        <p:spPr>
          <a:xfrm>
            <a:off x="2051720" y="4941168"/>
            <a:ext cx="5832648" cy="369331"/>
          </a:xfrm>
          <a:prstGeom prst="rect">
            <a:avLst/>
          </a:prstGeom>
          <a:noFill/>
          <a:ln>
            <a:noFill/>
          </a:ln>
        </p:spPr>
        <p:txBody>
          <a:bodyPr spcFirstLastPara="1" wrap="square" lIns="91425" tIns="45700" rIns="91425" bIns="45700" anchor="t" anchorCtr="0">
            <a:noAutofit/>
          </a:bodyPr>
          <a:lstStyle/>
          <a:p>
            <a:r>
              <a:rPr lang="en-GB" sz="1800" i="1">
                <a:solidFill>
                  <a:schemeClr val="lt1"/>
                </a:solidFill>
                <a:latin typeface="Calibri"/>
                <a:ea typeface="Calibri"/>
                <a:cs typeface="Calibri"/>
                <a:sym typeface="Calibri"/>
              </a:rPr>
              <a:t>B		</a:t>
            </a:r>
            <a:r>
              <a:rPr lang="en-GB" sz="1800" i="1">
                <a:solidFill>
                  <a:schemeClr val="dk1"/>
                </a:solidFill>
                <a:latin typeface="Calibri"/>
                <a:ea typeface="Calibri"/>
                <a:cs typeface="Calibri"/>
                <a:sym typeface="Calibri"/>
              </a:rPr>
              <a:t>by Robert Williamson</a:t>
            </a:r>
            <a:endParaRPr sz="1800" i="1">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9"/>
            <a:ext cx="8229601" cy="991454"/>
          </a:xfrm>
        </p:spPr>
        <p:txBody>
          <a:bodyPr/>
          <a:lstStyle/>
          <a:p>
            <a:r>
              <a:rPr lang="en-GB" sz="3599" dirty="0">
                <a:solidFill>
                  <a:schemeClr val="tx1"/>
                </a:solidFill>
                <a:latin typeface="Times New Roman" panose="02020603050405020304" pitchFamily="18" charset="0"/>
                <a:cs typeface="Times New Roman" panose="02020603050405020304" pitchFamily="18" charset="0"/>
              </a:rPr>
              <a:t>Exercises</a:t>
            </a:r>
          </a:p>
        </p:txBody>
      </p:sp>
      <p:sp>
        <p:nvSpPr>
          <p:cNvPr id="3" name="Text Placeholder 2"/>
          <p:cNvSpPr>
            <a:spLocks noGrp="1"/>
          </p:cNvSpPr>
          <p:nvPr>
            <p:ph type="body" idx="1"/>
          </p:nvPr>
        </p:nvSpPr>
        <p:spPr>
          <a:xfrm>
            <a:off x="158263" y="1600202"/>
            <a:ext cx="8818683" cy="4525964"/>
          </a:xfrm>
        </p:spPr>
        <p:txBody>
          <a:bodyPr/>
          <a:lstStyle/>
          <a:p>
            <a:r>
              <a:rPr lang="en-GB" sz="2000" u="sng" dirty="0">
                <a:latin typeface="Times New Roman" panose="02020603050405020304" pitchFamily="18" charset="0"/>
                <a:cs typeface="Times New Roman" panose="02020603050405020304" pitchFamily="18" charset="0"/>
                <a:hlinkClick r:id="rId2"/>
              </a:rPr>
              <a:t>robertwilliamson61.wixsite.com/</a:t>
            </a:r>
            <a:r>
              <a:rPr lang="en-GB" sz="2000" u="sng" dirty="0" err="1">
                <a:latin typeface="Times New Roman" panose="02020603050405020304" pitchFamily="18" charset="0"/>
                <a:cs typeface="Times New Roman" panose="02020603050405020304" pitchFamily="18" charset="0"/>
                <a:hlinkClick r:id="rId2"/>
              </a:rPr>
              <a:t>websiteforphd</a:t>
            </a:r>
            <a:endParaRPr lang="en-GB" sz="2000" u="sng" dirty="0">
              <a:latin typeface="Times New Roman" panose="02020603050405020304" pitchFamily="18" charset="0"/>
              <a:cs typeface="Times New Roman" panose="02020603050405020304" pitchFamily="18" charset="0"/>
            </a:endParaRPr>
          </a:p>
          <a:p>
            <a:r>
              <a:rPr lang="en-GB" sz="2000" b="1" i="1" dirty="0">
                <a:solidFill>
                  <a:schemeClr val="tx1"/>
                </a:solidFill>
                <a:latin typeface="Times New Roman" panose="02020603050405020304" pitchFamily="18" charset="0"/>
                <a:cs typeface="Times New Roman" panose="02020603050405020304" pitchFamily="18" charset="0"/>
              </a:rPr>
              <a:t>National Archives</a:t>
            </a:r>
            <a:r>
              <a:rPr lang="en-GB" sz="2000" dirty="0">
                <a:solidFill>
                  <a:schemeClr val="tx1"/>
                </a:solidFill>
                <a:latin typeface="Times New Roman" panose="02020603050405020304" pitchFamily="18" charset="0"/>
                <a:cs typeface="Times New Roman" panose="02020603050405020304" pitchFamily="18" charset="0"/>
              </a:rPr>
              <a:t>: Search MOI for Films Division, Ideas Committee etc. Note no downloads</a:t>
            </a:r>
          </a:p>
          <a:p>
            <a:pPr lvl="0"/>
            <a:r>
              <a:rPr lang="en-GB" sz="2000" b="1" i="1" dirty="0">
                <a:solidFill>
                  <a:schemeClr val="tx1"/>
                </a:solidFill>
                <a:latin typeface="Times New Roman" panose="02020603050405020304" pitchFamily="18" charset="0"/>
                <a:cs typeface="Times New Roman" panose="02020603050405020304" pitchFamily="18" charset="0"/>
              </a:rPr>
              <a:t>Mass Observation Online</a:t>
            </a:r>
            <a:r>
              <a:rPr lang="en-GB" sz="2000" b="1" dirty="0">
                <a:solidFill>
                  <a:schemeClr val="tx1"/>
                </a:solidFill>
                <a:latin typeface="Times New Roman" panose="02020603050405020304" pitchFamily="18" charset="0"/>
                <a:cs typeface="Times New Roman" panose="02020603050405020304" pitchFamily="18" charset="0"/>
              </a:rPr>
              <a:t> </a:t>
            </a:r>
            <a:r>
              <a:rPr lang="en-GB" sz="2000" dirty="0">
                <a:solidFill>
                  <a:schemeClr val="tx1"/>
                </a:solidFill>
                <a:latin typeface="Times New Roman" panose="02020603050405020304" pitchFamily="18" charset="0"/>
                <a:cs typeface="Times New Roman" panose="02020603050405020304" pitchFamily="18" charset="0"/>
              </a:rPr>
              <a:t>(search for </a:t>
            </a:r>
            <a:r>
              <a:rPr lang="en-GB" sz="2000" i="1" dirty="0">
                <a:solidFill>
                  <a:schemeClr val="tx1"/>
                </a:solidFill>
                <a:latin typeface="Times New Roman" panose="02020603050405020304" pitchFamily="18" charset="0"/>
                <a:cs typeface="Times New Roman" panose="02020603050405020304" pitchFamily="18" charset="0"/>
              </a:rPr>
              <a:t>Lion has Wings</a:t>
            </a:r>
            <a:r>
              <a:rPr lang="en-GB" sz="2000" dirty="0">
                <a:solidFill>
                  <a:schemeClr val="tx1"/>
                </a:solidFill>
                <a:latin typeface="Times New Roman" panose="02020603050405020304" pitchFamily="18" charset="0"/>
                <a:cs typeface="Times New Roman" panose="02020603050405020304" pitchFamily="18" charset="0"/>
              </a:rPr>
              <a:t> in advanced, use AND)</a:t>
            </a:r>
          </a:p>
          <a:p>
            <a:pPr lvl="0"/>
            <a:r>
              <a:rPr lang="en-GB" sz="2000" b="1" i="1" dirty="0">
                <a:solidFill>
                  <a:schemeClr val="tx1"/>
                </a:solidFill>
                <a:latin typeface="Times New Roman" panose="02020603050405020304" pitchFamily="18" charset="0"/>
                <a:cs typeface="Times New Roman" panose="02020603050405020304" pitchFamily="18" charset="0"/>
              </a:rPr>
              <a:t>Home Intelligence Reports</a:t>
            </a:r>
          </a:p>
          <a:p>
            <a:pPr lvl="0"/>
            <a:r>
              <a:rPr lang="en-GB" sz="2000" b="1" i="1" dirty="0">
                <a:solidFill>
                  <a:schemeClr val="tx1"/>
                </a:solidFill>
                <a:latin typeface="Times New Roman" panose="02020603050405020304" pitchFamily="18" charset="0"/>
                <a:cs typeface="Times New Roman" panose="02020603050405020304" pitchFamily="18" charset="0"/>
              </a:rPr>
              <a:t>War Time Social Surveys </a:t>
            </a:r>
            <a:r>
              <a:rPr lang="en-GB" sz="2000" dirty="0">
                <a:solidFill>
                  <a:schemeClr val="tx1"/>
                </a:solidFill>
                <a:latin typeface="Times New Roman" panose="02020603050405020304" pitchFamily="18" charset="0"/>
                <a:cs typeface="Times New Roman" panose="02020603050405020304" pitchFamily="18" charset="0"/>
              </a:rPr>
              <a:t>(search for cinema, results online. No login required)</a:t>
            </a:r>
          </a:p>
          <a:p>
            <a:pPr lvl="0"/>
            <a:r>
              <a:rPr lang="en-GB" sz="2000" b="1" i="1" dirty="0">
                <a:solidFill>
                  <a:schemeClr val="tx1"/>
                </a:solidFill>
                <a:latin typeface="Times New Roman" panose="02020603050405020304" pitchFamily="18" charset="0"/>
                <a:cs typeface="Times New Roman" panose="02020603050405020304" pitchFamily="18" charset="0"/>
              </a:rPr>
              <a:t>Newspaper Library</a:t>
            </a:r>
            <a:r>
              <a:rPr lang="en-GB" sz="2000" dirty="0">
                <a:solidFill>
                  <a:schemeClr val="tx1"/>
                </a:solidFill>
                <a:latin typeface="Times New Roman" panose="02020603050405020304" pitchFamily="18" charset="0"/>
                <a:cs typeface="Times New Roman" panose="02020603050405020304" pitchFamily="18" charset="0"/>
              </a:rPr>
              <a:t>: Search for ‘+ministry +of +</a:t>
            </a:r>
            <a:r>
              <a:rPr lang="en-GB" sz="2000" dirty="0" err="1">
                <a:solidFill>
                  <a:schemeClr val="tx1"/>
                </a:solidFill>
                <a:latin typeface="Times New Roman" panose="02020603050405020304" pitchFamily="18" charset="0"/>
                <a:cs typeface="Times New Roman" panose="02020603050405020304" pitchFamily="18" charset="0"/>
              </a:rPr>
              <a:t>information+cinema</a:t>
            </a:r>
            <a:r>
              <a:rPr lang="en-GB" sz="2000" dirty="0">
                <a:solidFill>
                  <a:schemeClr val="tx1"/>
                </a:solidFill>
                <a:latin typeface="Times New Roman" panose="02020603050405020304" pitchFamily="18" charset="0"/>
                <a:cs typeface="Times New Roman" panose="02020603050405020304" pitchFamily="18" charset="0"/>
              </a:rPr>
              <a:t>’ or Target for tonight’. Note no need to logon</a:t>
            </a:r>
          </a:p>
          <a:p>
            <a:pPr lvl="0"/>
            <a:r>
              <a:rPr lang="en-GB" sz="2000" b="1" i="1" dirty="0">
                <a:solidFill>
                  <a:schemeClr val="tx1"/>
                </a:solidFill>
                <a:latin typeface="Times New Roman" panose="02020603050405020304" pitchFamily="18" charset="0"/>
                <a:cs typeface="Times New Roman" panose="02020603050405020304" pitchFamily="18" charset="0"/>
              </a:rPr>
              <a:t>Documentary News Letter</a:t>
            </a:r>
            <a:r>
              <a:rPr lang="en-GB" sz="2000" b="1" dirty="0">
                <a:solidFill>
                  <a:schemeClr val="tx1"/>
                </a:solidFill>
                <a:latin typeface="Times New Roman" panose="02020603050405020304" pitchFamily="18" charset="0"/>
                <a:cs typeface="Times New Roman" panose="02020603050405020304" pitchFamily="18" charset="0"/>
              </a:rPr>
              <a:t> </a:t>
            </a:r>
            <a:r>
              <a:rPr lang="en-GB" sz="2000" dirty="0">
                <a:solidFill>
                  <a:schemeClr val="tx1"/>
                </a:solidFill>
                <a:latin typeface="Times New Roman" panose="02020603050405020304" pitchFamily="18" charset="0"/>
                <a:cs typeface="Times New Roman" panose="02020603050405020304" pitchFamily="18" charset="0"/>
              </a:rPr>
              <a:t>on line : Year 1940. Search for Films Division</a:t>
            </a:r>
          </a:p>
          <a:p>
            <a:pPr lvl="0"/>
            <a:r>
              <a:rPr lang="en-GB" sz="2000" b="1" i="1" dirty="0">
                <a:solidFill>
                  <a:schemeClr val="tx1"/>
                </a:solidFill>
                <a:latin typeface="Times New Roman" panose="02020603050405020304" pitchFamily="18" charset="0"/>
                <a:cs typeface="Times New Roman" panose="02020603050405020304" pitchFamily="18" charset="0"/>
              </a:rPr>
              <a:t>For reviews </a:t>
            </a:r>
            <a:r>
              <a:rPr lang="en-GB" sz="2000" dirty="0">
                <a:solidFill>
                  <a:schemeClr val="tx1"/>
                </a:solidFill>
                <a:latin typeface="Times New Roman" panose="02020603050405020304" pitchFamily="18" charset="0"/>
                <a:cs typeface="Times New Roman" panose="02020603050405020304" pitchFamily="18" charset="0"/>
              </a:rPr>
              <a:t>: Sight and Sound on line at Brookes (or newspapers)</a:t>
            </a:r>
          </a:p>
          <a:p>
            <a:r>
              <a:rPr lang="en-GB" sz="2000" dirty="0">
                <a:solidFill>
                  <a:schemeClr val="tx1"/>
                </a:solidFill>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 </a:t>
            </a:r>
            <a:endParaRPr lang="en-GB" sz="2000" dirty="0"/>
          </a:p>
        </p:txBody>
      </p:sp>
    </p:spTree>
    <p:extLst>
      <p:ext uri="{BB962C8B-B14F-4D97-AF65-F5344CB8AC3E}">
        <p14:creationId xmlns:p14="http://schemas.microsoft.com/office/powerpoint/2010/main" val="160226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84AC-7A46-4612-A7FD-0E1B9436551D}"/>
              </a:ext>
            </a:extLst>
          </p:cNvPr>
          <p:cNvSpPr>
            <a:spLocks noGrp="1"/>
          </p:cNvSpPr>
          <p:nvPr>
            <p:ph type="title"/>
          </p:nvPr>
        </p:nvSpPr>
        <p:spPr>
          <a:xfrm>
            <a:off x="457201" y="274639"/>
            <a:ext cx="8229601" cy="724168"/>
          </a:xfrm>
        </p:spPr>
        <p:txBody>
          <a:bodyPr/>
          <a:lstStyle/>
          <a:p>
            <a:r>
              <a:rPr lang="en-GB" sz="3599" dirty="0">
                <a:solidFill>
                  <a:schemeClr val="tx1"/>
                </a:solidFill>
                <a:latin typeface="Times New Roman" panose="02020603050405020304" pitchFamily="18" charset="0"/>
                <a:cs typeface="Times New Roman" panose="02020603050405020304" pitchFamily="18" charset="0"/>
              </a:rPr>
              <a:t>Exercises</a:t>
            </a:r>
          </a:p>
        </p:txBody>
      </p:sp>
      <p:sp>
        <p:nvSpPr>
          <p:cNvPr id="3" name="Text Placeholder 2">
            <a:extLst>
              <a:ext uri="{FF2B5EF4-FFF2-40B4-BE49-F238E27FC236}">
                <a16:creationId xmlns:a16="http://schemas.microsoft.com/office/drawing/2014/main" id="{8F86DD89-0F5E-467A-A45A-16ABB353D300}"/>
              </a:ext>
            </a:extLst>
          </p:cNvPr>
          <p:cNvSpPr>
            <a:spLocks noGrp="1"/>
          </p:cNvSpPr>
          <p:nvPr>
            <p:ph type="body" idx="1"/>
          </p:nvPr>
        </p:nvSpPr>
        <p:spPr/>
        <p:txBody>
          <a:bodyPr/>
          <a:lstStyle/>
          <a:p>
            <a:r>
              <a:rPr lang="en-GB" sz="2400" b="1" dirty="0">
                <a:solidFill>
                  <a:schemeClr val="tx1"/>
                </a:solidFill>
                <a:latin typeface="Times New Roman" panose="02020603050405020304" pitchFamily="18" charset="0"/>
                <a:cs typeface="Times New Roman" panose="02020603050405020304" pitchFamily="18" charset="0"/>
              </a:rPr>
              <a:t>On line film publications</a:t>
            </a:r>
            <a:r>
              <a:rPr lang="en-GB" sz="2400" dirty="0">
                <a:solidFill>
                  <a:schemeClr val="tx1"/>
                </a:solidFill>
                <a:latin typeface="Times New Roman" panose="02020603050405020304" pitchFamily="18" charset="0"/>
                <a:cs typeface="Times New Roman" panose="02020603050405020304" pitchFamily="18" charset="0"/>
              </a:rPr>
              <a:t>: Search for </a:t>
            </a:r>
            <a:r>
              <a:rPr lang="en-GB" sz="2400" i="1" dirty="0">
                <a:solidFill>
                  <a:schemeClr val="tx1"/>
                </a:solidFill>
                <a:latin typeface="Times New Roman" panose="02020603050405020304" pitchFamily="18" charset="0"/>
                <a:cs typeface="Times New Roman" panose="02020603050405020304" pitchFamily="18" charset="0"/>
              </a:rPr>
              <a:t>Kinematograph Weekly. </a:t>
            </a:r>
            <a:r>
              <a:rPr lang="en-GB" sz="2400" dirty="0">
                <a:solidFill>
                  <a:schemeClr val="tx1"/>
                </a:solidFill>
                <a:latin typeface="Times New Roman" panose="02020603050405020304" pitchFamily="18" charset="0"/>
                <a:cs typeface="Times New Roman" panose="02020603050405020304" pitchFamily="18" charset="0"/>
              </a:rPr>
              <a:t>Choose 1944 version and search for </a:t>
            </a:r>
            <a:r>
              <a:rPr lang="en-GB" sz="2400" i="1" dirty="0">
                <a:solidFill>
                  <a:schemeClr val="tx1"/>
                </a:solidFill>
                <a:latin typeface="Times New Roman" panose="02020603050405020304" pitchFamily="18" charset="0"/>
                <a:cs typeface="Times New Roman" panose="02020603050405020304" pitchFamily="18" charset="0"/>
              </a:rPr>
              <a:t>Millions like Us</a:t>
            </a:r>
          </a:p>
          <a:p>
            <a:r>
              <a:rPr lang="en-GB" sz="2400" b="1" dirty="0">
                <a:solidFill>
                  <a:schemeClr val="tx1"/>
                </a:solidFill>
                <a:latin typeface="Times New Roman" panose="02020603050405020304" pitchFamily="18" charset="0"/>
                <a:cs typeface="Times New Roman" panose="02020603050405020304" pitchFamily="18" charset="0"/>
              </a:rPr>
              <a:t>On line film publications</a:t>
            </a:r>
            <a:r>
              <a:rPr lang="en-GB" sz="2400" dirty="0">
                <a:solidFill>
                  <a:schemeClr val="tx1"/>
                </a:solidFill>
                <a:latin typeface="Times New Roman" panose="02020603050405020304" pitchFamily="18" charset="0"/>
                <a:cs typeface="Times New Roman" panose="02020603050405020304" pitchFamily="18" charset="0"/>
              </a:rPr>
              <a:t>: Search for </a:t>
            </a:r>
            <a:r>
              <a:rPr lang="en-GB" sz="2400" i="1" dirty="0">
                <a:solidFill>
                  <a:schemeClr val="tx1"/>
                </a:solidFill>
                <a:latin typeface="Times New Roman" panose="02020603050405020304" pitchFamily="18" charset="0"/>
                <a:cs typeface="Times New Roman" panose="02020603050405020304" pitchFamily="18" charset="0"/>
              </a:rPr>
              <a:t>Motion Picture Herald. </a:t>
            </a:r>
          </a:p>
          <a:p>
            <a:endParaRPr lang="en-GB" sz="2400" dirty="0">
              <a:solidFill>
                <a:schemeClr val="tx1"/>
              </a:solidFill>
              <a:latin typeface="Times New Roman" panose="02020603050405020304" pitchFamily="18" charset="0"/>
              <a:cs typeface="Times New Roman" panose="02020603050405020304" pitchFamily="18" charset="0"/>
            </a:endParaRPr>
          </a:p>
          <a:p>
            <a:r>
              <a:rPr lang="en-GB" sz="2400" dirty="0">
                <a:solidFill>
                  <a:schemeClr val="tx1"/>
                </a:solidFill>
                <a:latin typeface="Times New Roman" panose="02020603050405020304" pitchFamily="18" charset="0"/>
                <a:cs typeface="Times New Roman" panose="02020603050405020304" pitchFamily="18" charset="0"/>
              </a:rPr>
              <a:t>A new idea: Use Python to access archives:-  </a:t>
            </a:r>
            <a:r>
              <a:rPr lang="en-GB" sz="2400" u="sng" dirty="0">
                <a:solidFill>
                  <a:schemeClr val="tx1"/>
                </a:solidFill>
                <a:latin typeface="Times New Roman" panose="02020603050405020304" pitchFamily="18" charset="0"/>
                <a:cs typeface="Times New Roman" panose="02020603050405020304" pitchFamily="18" charset="0"/>
                <a:hlinkClick r:id="rId2"/>
              </a:rPr>
              <a:t>https://programminghistorian.org/en/lessons/</a:t>
            </a:r>
            <a:endParaRPr lang="en-GB" sz="2400" dirty="0">
              <a:solidFill>
                <a:schemeClr val="tx1"/>
              </a:solidFill>
              <a:latin typeface="Times New Roman" panose="02020603050405020304" pitchFamily="18" charset="0"/>
              <a:cs typeface="Times New Roman" panose="02020603050405020304" pitchFamily="18" charset="0"/>
            </a:endParaRPr>
          </a:p>
          <a:p>
            <a:r>
              <a:rPr lang="en-GB" sz="2400" dirty="0">
                <a:solidFill>
                  <a:schemeClr val="tx1"/>
                </a:solidFill>
                <a:latin typeface="Times New Roman" panose="02020603050405020304" pitchFamily="18" charset="0"/>
                <a:cs typeface="Times New Roman" panose="02020603050405020304" pitchFamily="18" charset="0"/>
              </a:rPr>
              <a:t>For example </a:t>
            </a:r>
            <a:r>
              <a:rPr lang="en-GB" sz="2400" dirty="0" err="1">
                <a:solidFill>
                  <a:schemeClr val="tx1"/>
                </a:solidFill>
                <a:latin typeface="Times New Roman" panose="02020603050405020304" pitchFamily="18" charset="0"/>
                <a:cs typeface="Times New Roman" panose="02020603050405020304" pitchFamily="18" charset="0"/>
              </a:rPr>
              <a:t>IMDbpy</a:t>
            </a:r>
            <a:r>
              <a:rPr lang="en-GB" sz="2400" dirty="0">
                <a:solidFill>
                  <a:schemeClr val="tx1"/>
                </a:solidFill>
                <a:latin typeface="Times New Roman" panose="02020603050405020304" pitchFamily="18" charset="0"/>
                <a:cs typeface="Times New Roman" panose="02020603050405020304" pitchFamily="18" charset="0"/>
              </a:rPr>
              <a:t> (set of modules to access film data)</a:t>
            </a:r>
          </a:p>
          <a:p>
            <a:r>
              <a:rPr lang="en-GB" dirty="0">
                <a:hlinkClick r:id="rId3"/>
              </a:rPr>
              <a:t>https://imdbpy.github.io/</a:t>
            </a:r>
            <a:endParaRPr lang="en-GB" i="1" dirty="0">
              <a:solidFill>
                <a:schemeClr val="tx1"/>
              </a:solidFill>
            </a:endParaRPr>
          </a:p>
        </p:txBody>
      </p:sp>
    </p:spTree>
    <p:extLst>
      <p:ext uri="{BB962C8B-B14F-4D97-AF65-F5344CB8AC3E}">
        <p14:creationId xmlns:p14="http://schemas.microsoft.com/office/powerpoint/2010/main" val="163465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BD3CAE-B0CA-4A84-9E4E-185B023382B5}"/>
              </a:ext>
            </a:extLst>
          </p:cNvPr>
          <p:cNvSpPr txBox="1"/>
          <p:nvPr/>
        </p:nvSpPr>
        <p:spPr>
          <a:xfrm>
            <a:off x="1248125" y="520608"/>
            <a:ext cx="7221757" cy="2062103"/>
          </a:xfrm>
          <a:prstGeom prst="rect">
            <a:avLst/>
          </a:prstGeom>
          <a:noFill/>
        </p:spPr>
        <p:txBody>
          <a:bodyPr wrap="square" rtlCol="0">
            <a:spAutoFit/>
          </a:bodyPr>
          <a:lstStyle/>
          <a:p>
            <a:pPr lvl="0" fontAlgn="base"/>
            <a:r>
              <a:rPr lang="en-GB" sz="1600" dirty="0">
                <a:solidFill>
                  <a:schemeClr val="tx1"/>
                </a:solidFill>
                <a:latin typeface="Times New Roman" panose="02020603050405020304" pitchFamily="18" charset="0"/>
                <a:cs typeface="Times New Roman" panose="02020603050405020304" pitchFamily="18" charset="0"/>
              </a:rPr>
              <a:t>Analysis of the processes and relationships by which the Government (for example Ministry of Information (MoI) and the Films Division) operated with the Film Studios in feature film content and production. Examine the hypothesis that these processes worked in practice but test if the relationships were collaborative or conflicted.</a:t>
            </a:r>
          </a:p>
          <a:p>
            <a:pPr lvl="0" fontAlgn="base"/>
            <a:endParaRPr lang="en-GB" sz="1600" dirty="0">
              <a:solidFill>
                <a:schemeClr val="tx1"/>
              </a:solidFill>
              <a:latin typeface="Times New Roman" panose="02020603050405020304" pitchFamily="18" charset="0"/>
              <a:cs typeface="Times New Roman" panose="02020603050405020304" pitchFamily="18" charset="0"/>
            </a:endParaRPr>
          </a:p>
          <a:p>
            <a:pPr lvl="0" fontAlgn="base"/>
            <a:r>
              <a:rPr lang="en-GB" sz="1600" dirty="0">
                <a:solidFill>
                  <a:schemeClr val="tx1"/>
                </a:solidFill>
                <a:latin typeface="Times New Roman" panose="02020603050405020304" pitchFamily="18" charset="0"/>
                <a:cs typeface="Times New Roman" panose="02020603050405020304" pitchFamily="18" charset="0"/>
              </a:rPr>
              <a:t>Within the above framework, inspect the correlation between government and film studios policies and the changing role of the hero in wartime films. </a:t>
            </a:r>
          </a:p>
          <a:p>
            <a:r>
              <a:rPr lang="en-GB" sz="1600" dirty="0">
                <a:solidFill>
                  <a:schemeClr val="tx1"/>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BC79FCFC-749A-468D-BA4B-9BF62A6B0711}"/>
              </a:ext>
            </a:extLst>
          </p:cNvPr>
          <p:cNvSpPr/>
          <p:nvPr/>
        </p:nvSpPr>
        <p:spPr>
          <a:xfrm>
            <a:off x="2860290" y="1"/>
            <a:ext cx="2906910" cy="520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72" dirty="0"/>
              <a:t>Main Research</a:t>
            </a:r>
          </a:p>
        </p:txBody>
      </p:sp>
      <p:sp>
        <p:nvSpPr>
          <p:cNvPr id="8" name="Google Shape;287;p26">
            <a:extLst>
              <a:ext uri="{FF2B5EF4-FFF2-40B4-BE49-F238E27FC236}">
                <a16:creationId xmlns:a16="http://schemas.microsoft.com/office/drawing/2014/main" id="{59DEE664-288B-41C9-A62C-5CA21D1688AD}"/>
              </a:ext>
            </a:extLst>
          </p:cNvPr>
          <p:cNvSpPr txBox="1"/>
          <p:nvPr/>
        </p:nvSpPr>
        <p:spPr>
          <a:xfrm>
            <a:off x="3843946" y="3900852"/>
            <a:ext cx="2016223" cy="594360"/>
          </a:xfrm>
          <a:prstGeom prst="rect">
            <a:avLst/>
          </a:prstGeom>
          <a:solidFill>
            <a:srgbClr val="00B0F0"/>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algn="ctr"/>
            <a:r>
              <a:rPr lang="en-GB" sz="1800" dirty="0">
                <a:solidFill>
                  <a:schemeClr val="lt1"/>
                </a:solidFill>
                <a:latin typeface="Calibri"/>
                <a:ea typeface="Calibri"/>
                <a:cs typeface="Calibri"/>
                <a:sym typeface="Calibri"/>
              </a:rPr>
              <a:t>Film Division</a:t>
            </a:r>
            <a:endParaRPr sz="1272" dirty="0"/>
          </a:p>
        </p:txBody>
      </p:sp>
      <p:sp>
        <p:nvSpPr>
          <p:cNvPr id="10" name="Rectangle 9">
            <a:extLst>
              <a:ext uri="{FF2B5EF4-FFF2-40B4-BE49-F238E27FC236}">
                <a16:creationId xmlns:a16="http://schemas.microsoft.com/office/drawing/2014/main" id="{920897DD-ED37-4F7A-83B4-BE276BA6836E}"/>
              </a:ext>
            </a:extLst>
          </p:cNvPr>
          <p:cNvSpPr/>
          <p:nvPr/>
        </p:nvSpPr>
        <p:spPr>
          <a:xfrm>
            <a:off x="3850891" y="3251849"/>
            <a:ext cx="2016223" cy="520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Ministry of Information</a:t>
            </a:r>
          </a:p>
        </p:txBody>
      </p:sp>
      <p:sp>
        <p:nvSpPr>
          <p:cNvPr id="11" name="Rectangle 10">
            <a:extLst>
              <a:ext uri="{FF2B5EF4-FFF2-40B4-BE49-F238E27FC236}">
                <a16:creationId xmlns:a16="http://schemas.microsoft.com/office/drawing/2014/main" id="{74AAFCEA-17DA-48A8-A63F-BC0D3D934A1F}"/>
              </a:ext>
            </a:extLst>
          </p:cNvPr>
          <p:cNvSpPr/>
          <p:nvPr/>
        </p:nvSpPr>
        <p:spPr>
          <a:xfrm>
            <a:off x="3843946" y="2690959"/>
            <a:ext cx="2016223" cy="427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British Government</a:t>
            </a:r>
          </a:p>
        </p:txBody>
      </p:sp>
      <p:sp>
        <p:nvSpPr>
          <p:cNvPr id="12" name="Rectangle 11">
            <a:extLst>
              <a:ext uri="{FF2B5EF4-FFF2-40B4-BE49-F238E27FC236}">
                <a16:creationId xmlns:a16="http://schemas.microsoft.com/office/drawing/2014/main" id="{4FE016FE-CBFF-4D31-8CC0-060B0FE14F62}"/>
              </a:ext>
            </a:extLst>
          </p:cNvPr>
          <p:cNvSpPr/>
          <p:nvPr/>
        </p:nvSpPr>
        <p:spPr>
          <a:xfrm>
            <a:off x="3843946" y="4619240"/>
            <a:ext cx="2016223" cy="520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Film Studios</a:t>
            </a:r>
          </a:p>
        </p:txBody>
      </p:sp>
      <p:sp>
        <p:nvSpPr>
          <p:cNvPr id="13" name="Rectangle: Rounded Corners 12">
            <a:extLst>
              <a:ext uri="{FF2B5EF4-FFF2-40B4-BE49-F238E27FC236}">
                <a16:creationId xmlns:a16="http://schemas.microsoft.com/office/drawing/2014/main" id="{A9C3BE79-B500-4D07-868F-725C6402C22D}"/>
              </a:ext>
            </a:extLst>
          </p:cNvPr>
          <p:cNvSpPr/>
          <p:nvPr/>
        </p:nvSpPr>
        <p:spPr>
          <a:xfrm>
            <a:off x="2410802" y="5709353"/>
            <a:ext cx="1433146" cy="713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Primary Sources</a:t>
            </a:r>
          </a:p>
        </p:txBody>
      </p:sp>
      <p:sp>
        <p:nvSpPr>
          <p:cNvPr id="14" name="Rectangle: Rounded Corners 13">
            <a:extLst>
              <a:ext uri="{FF2B5EF4-FFF2-40B4-BE49-F238E27FC236}">
                <a16:creationId xmlns:a16="http://schemas.microsoft.com/office/drawing/2014/main" id="{7CBA3B66-45A1-4421-83D1-E4AE544AAE10}"/>
              </a:ext>
            </a:extLst>
          </p:cNvPr>
          <p:cNvSpPr/>
          <p:nvPr/>
        </p:nvSpPr>
        <p:spPr>
          <a:xfrm>
            <a:off x="5716953" y="5660384"/>
            <a:ext cx="1433146" cy="677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Secondary Sources</a:t>
            </a:r>
          </a:p>
        </p:txBody>
      </p:sp>
      <p:cxnSp>
        <p:nvCxnSpPr>
          <p:cNvPr id="19" name="Straight Arrow Connector 18">
            <a:extLst>
              <a:ext uri="{FF2B5EF4-FFF2-40B4-BE49-F238E27FC236}">
                <a16:creationId xmlns:a16="http://schemas.microsoft.com/office/drawing/2014/main" id="{ABD06C34-960E-4200-B80B-E8EFC8C469A0}"/>
              </a:ext>
            </a:extLst>
          </p:cNvPr>
          <p:cNvCxnSpPr/>
          <p:nvPr/>
        </p:nvCxnSpPr>
        <p:spPr>
          <a:xfrm>
            <a:off x="4635663" y="2323476"/>
            <a:ext cx="0" cy="367483"/>
          </a:xfrm>
          <a:prstGeom prst="straightConnector1">
            <a:avLst/>
          </a:prstGeom>
          <a:ln w="444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4591330-CCF4-4D28-A56B-8075EE204E0B}"/>
              </a:ext>
            </a:extLst>
          </p:cNvPr>
          <p:cNvCxnSpPr/>
          <p:nvPr/>
        </p:nvCxnSpPr>
        <p:spPr>
          <a:xfrm flipH="1">
            <a:off x="3105182" y="5139588"/>
            <a:ext cx="606322" cy="470474"/>
          </a:xfrm>
          <a:prstGeom prst="straightConnector1">
            <a:avLst/>
          </a:prstGeom>
          <a:ln w="444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B1B7B2-3562-4D79-A0F5-A1E96F1DD40F}"/>
              </a:ext>
            </a:extLst>
          </p:cNvPr>
          <p:cNvCxnSpPr/>
          <p:nvPr/>
        </p:nvCxnSpPr>
        <p:spPr>
          <a:xfrm>
            <a:off x="5863003" y="5189910"/>
            <a:ext cx="570523" cy="407111"/>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86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26677" y="4141177"/>
            <a:ext cx="4343400" cy="2479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3991708" y="5037992"/>
            <a:ext cx="1213338" cy="9495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TextBox 3"/>
          <p:cNvSpPr txBox="1"/>
          <p:nvPr/>
        </p:nvSpPr>
        <p:spPr>
          <a:xfrm>
            <a:off x="3842239" y="4158762"/>
            <a:ext cx="1477107" cy="707886"/>
          </a:xfrm>
          <a:prstGeom prst="rect">
            <a:avLst/>
          </a:prstGeom>
          <a:noFill/>
        </p:spPr>
        <p:txBody>
          <a:bodyPr wrap="square" rtlCol="0">
            <a:spAutoFit/>
          </a:bodyPr>
          <a:lstStyle/>
          <a:p>
            <a:pPr algn="ctr"/>
            <a:r>
              <a:rPr lang="en-GB" sz="2000" dirty="0" smtClean="0">
                <a:latin typeface="Times New Roman" panose="02020603050405020304" pitchFamily="18" charset="0"/>
                <a:cs typeface="Times New Roman" panose="02020603050405020304" pitchFamily="18" charset="0"/>
              </a:rPr>
              <a:t>Ministry of Information</a:t>
            </a:r>
            <a:endParaRPr lang="en-GB"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64269" y="5099538"/>
            <a:ext cx="808893" cy="523220"/>
          </a:xfrm>
          <a:prstGeom prst="rect">
            <a:avLst/>
          </a:prstGeom>
          <a:noFill/>
        </p:spPr>
        <p:txBody>
          <a:bodyPr wrap="square" rtlCol="0">
            <a:spAutoFit/>
          </a:bodyPr>
          <a:lstStyle/>
          <a:p>
            <a:r>
              <a:rPr lang="en-GB" dirty="0" smtClean="0"/>
              <a:t>Films</a:t>
            </a:r>
          </a:p>
          <a:p>
            <a:r>
              <a:rPr lang="en-GB" dirty="0" smtClean="0"/>
              <a:t>Division</a:t>
            </a:r>
            <a:endParaRPr lang="en-GB" dirty="0"/>
          </a:p>
        </p:txBody>
      </p:sp>
      <p:sp>
        <p:nvSpPr>
          <p:cNvPr id="6" name="Rectangle 5"/>
          <p:cNvSpPr/>
          <p:nvPr/>
        </p:nvSpPr>
        <p:spPr>
          <a:xfrm>
            <a:off x="452804" y="329712"/>
            <a:ext cx="8352692" cy="33278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Rectangle 6"/>
          <p:cNvSpPr/>
          <p:nvPr/>
        </p:nvSpPr>
        <p:spPr>
          <a:xfrm>
            <a:off x="1811215" y="633046"/>
            <a:ext cx="1415561" cy="465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Churchill</a:t>
            </a:r>
            <a:endParaRPr lang="en-GB" dirty="0"/>
          </a:p>
        </p:txBody>
      </p:sp>
      <p:sp>
        <p:nvSpPr>
          <p:cNvPr id="8" name="Rectangle 7"/>
          <p:cNvSpPr/>
          <p:nvPr/>
        </p:nvSpPr>
        <p:spPr>
          <a:xfrm>
            <a:off x="712177" y="1312198"/>
            <a:ext cx="1222131" cy="55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Treasury</a:t>
            </a:r>
            <a:endParaRPr lang="en-GB" dirty="0"/>
          </a:p>
        </p:txBody>
      </p:sp>
      <p:sp>
        <p:nvSpPr>
          <p:cNvPr id="9" name="Rectangle 8"/>
          <p:cNvSpPr/>
          <p:nvPr/>
        </p:nvSpPr>
        <p:spPr>
          <a:xfrm>
            <a:off x="3376246" y="633046"/>
            <a:ext cx="1450731" cy="4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War Cabinet</a:t>
            </a:r>
            <a:endParaRPr lang="en-GB" dirty="0"/>
          </a:p>
        </p:txBody>
      </p:sp>
      <p:sp>
        <p:nvSpPr>
          <p:cNvPr id="10" name="Rectangle 9"/>
          <p:cNvSpPr/>
          <p:nvPr/>
        </p:nvSpPr>
        <p:spPr>
          <a:xfrm>
            <a:off x="2281604" y="1312198"/>
            <a:ext cx="1820007" cy="86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War Office</a:t>
            </a:r>
            <a:endParaRPr lang="en-GB" dirty="0"/>
          </a:p>
        </p:txBody>
      </p:sp>
      <p:sp>
        <p:nvSpPr>
          <p:cNvPr id="11" name="Rectangle 10"/>
          <p:cNvSpPr/>
          <p:nvPr/>
        </p:nvSpPr>
        <p:spPr>
          <a:xfrm>
            <a:off x="4330212" y="1311020"/>
            <a:ext cx="1485900" cy="869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Admiralty</a:t>
            </a:r>
            <a:endParaRPr lang="en-GB" dirty="0"/>
          </a:p>
        </p:txBody>
      </p:sp>
      <p:sp>
        <p:nvSpPr>
          <p:cNvPr id="12" name="Rectangle 11"/>
          <p:cNvSpPr/>
          <p:nvPr/>
        </p:nvSpPr>
        <p:spPr>
          <a:xfrm>
            <a:off x="6044713" y="1297831"/>
            <a:ext cx="1521070" cy="882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RAF</a:t>
            </a:r>
            <a:endParaRPr lang="en-GB" dirty="0"/>
          </a:p>
        </p:txBody>
      </p:sp>
      <p:sp>
        <p:nvSpPr>
          <p:cNvPr id="13" name="Rectangle 12"/>
          <p:cNvSpPr/>
          <p:nvPr/>
        </p:nvSpPr>
        <p:spPr>
          <a:xfrm>
            <a:off x="817685" y="2497015"/>
            <a:ext cx="1336430"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Other Ministries, including SIS</a:t>
            </a:r>
            <a:endParaRPr lang="en-GB" dirty="0"/>
          </a:p>
        </p:txBody>
      </p:sp>
      <p:sp>
        <p:nvSpPr>
          <p:cNvPr id="14" name="Rectangle 13"/>
          <p:cNvSpPr/>
          <p:nvPr/>
        </p:nvSpPr>
        <p:spPr>
          <a:xfrm>
            <a:off x="2734408" y="2549769"/>
            <a:ext cx="1679330" cy="624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Film Censors</a:t>
            </a:r>
            <a:endParaRPr lang="en-GB" dirty="0"/>
          </a:p>
        </p:txBody>
      </p:sp>
      <p:sp>
        <p:nvSpPr>
          <p:cNvPr id="15" name="Rectangle 14"/>
          <p:cNvSpPr/>
          <p:nvPr/>
        </p:nvSpPr>
        <p:spPr>
          <a:xfrm>
            <a:off x="5319346" y="2620107"/>
            <a:ext cx="1652954" cy="677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Political Warfare Executive</a:t>
            </a:r>
            <a:endParaRPr lang="en-GB" dirty="0"/>
          </a:p>
        </p:txBody>
      </p:sp>
      <p:sp>
        <p:nvSpPr>
          <p:cNvPr id="16" name="TextBox 15"/>
          <p:cNvSpPr txBox="1"/>
          <p:nvPr/>
        </p:nvSpPr>
        <p:spPr>
          <a:xfrm>
            <a:off x="5952393" y="479157"/>
            <a:ext cx="2853104" cy="369332"/>
          </a:xfrm>
          <a:prstGeom prst="rect">
            <a:avLst/>
          </a:prstGeom>
          <a:noFill/>
        </p:spPr>
        <p:txBody>
          <a:bodyPr wrap="square" rtlCol="0">
            <a:spAutoFit/>
          </a:bodyPr>
          <a:lstStyle/>
          <a:p>
            <a:r>
              <a:rPr lang="en-GB" sz="1800" dirty="0" smtClean="0"/>
              <a:t>BRITISH GOVERNMENT</a:t>
            </a:r>
            <a:endParaRPr lang="en-GB" sz="1800" dirty="0"/>
          </a:p>
        </p:txBody>
      </p:sp>
      <p:sp>
        <p:nvSpPr>
          <p:cNvPr id="18" name="Oval 17"/>
          <p:cNvSpPr/>
          <p:nvPr/>
        </p:nvSpPr>
        <p:spPr>
          <a:xfrm>
            <a:off x="7332785" y="3297115"/>
            <a:ext cx="1151792" cy="10726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BBC</a:t>
            </a:r>
            <a:endParaRPr lang="en-GB" dirty="0"/>
          </a:p>
        </p:txBody>
      </p:sp>
      <p:sp>
        <p:nvSpPr>
          <p:cNvPr id="19" name="Down Arrow 18"/>
          <p:cNvSpPr/>
          <p:nvPr/>
        </p:nvSpPr>
        <p:spPr>
          <a:xfrm>
            <a:off x="4330212" y="3675185"/>
            <a:ext cx="320919" cy="439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022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94892" y="4097215"/>
            <a:ext cx="3068516" cy="2242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3991708" y="5037992"/>
            <a:ext cx="1213338" cy="9495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TextBox 3"/>
          <p:cNvSpPr txBox="1"/>
          <p:nvPr/>
        </p:nvSpPr>
        <p:spPr>
          <a:xfrm>
            <a:off x="3842239" y="4158762"/>
            <a:ext cx="1477107" cy="707886"/>
          </a:xfrm>
          <a:prstGeom prst="rect">
            <a:avLst/>
          </a:prstGeom>
          <a:noFill/>
        </p:spPr>
        <p:txBody>
          <a:bodyPr wrap="square" rtlCol="0">
            <a:spAutoFit/>
          </a:bodyPr>
          <a:lstStyle/>
          <a:p>
            <a:pPr algn="ctr"/>
            <a:r>
              <a:rPr lang="en-GB" sz="2000" dirty="0" smtClean="0">
                <a:latin typeface="Times New Roman" panose="02020603050405020304" pitchFamily="18" charset="0"/>
                <a:cs typeface="Times New Roman" panose="02020603050405020304" pitchFamily="18" charset="0"/>
              </a:rPr>
              <a:t>Ministry of Information</a:t>
            </a:r>
            <a:endParaRPr lang="en-GB"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64269" y="5099538"/>
            <a:ext cx="808893" cy="523220"/>
          </a:xfrm>
          <a:prstGeom prst="rect">
            <a:avLst/>
          </a:prstGeom>
          <a:noFill/>
        </p:spPr>
        <p:txBody>
          <a:bodyPr wrap="square" rtlCol="0">
            <a:spAutoFit/>
          </a:bodyPr>
          <a:lstStyle/>
          <a:p>
            <a:r>
              <a:rPr lang="en-GB" dirty="0" smtClean="0"/>
              <a:t>Films</a:t>
            </a:r>
          </a:p>
          <a:p>
            <a:r>
              <a:rPr lang="en-GB" dirty="0" smtClean="0"/>
              <a:t>Division</a:t>
            </a:r>
            <a:endParaRPr lang="en-GB" dirty="0"/>
          </a:p>
        </p:txBody>
      </p:sp>
      <p:sp>
        <p:nvSpPr>
          <p:cNvPr id="6" name="Rectangle 5"/>
          <p:cNvSpPr/>
          <p:nvPr/>
        </p:nvSpPr>
        <p:spPr>
          <a:xfrm>
            <a:off x="452804" y="329712"/>
            <a:ext cx="8352692" cy="3327888"/>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Rectangle 6"/>
          <p:cNvSpPr/>
          <p:nvPr/>
        </p:nvSpPr>
        <p:spPr>
          <a:xfrm>
            <a:off x="742951" y="600091"/>
            <a:ext cx="1595803" cy="606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Newspapers</a:t>
            </a:r>
            <a:endParaRPr lang="en-GB" dirty="0"/>
          </a:p>
        </p:txBody>
      </p:sp>
      <p:sp>
        <p:nvSpPr>
          <p:cNvPr id="8" name="Rectangle 7"/>
          <p:cNvSpPr/>
          <p:nvPr/>
        </p:nvSpPr>
        <p:spPr>
          <a:xfrm>
            <a:off x="939679" y="1477108"/>
            <a:ext cx="1399075" cy="659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BFI</a:t>
            </a:r>
            <a:endParaRPr lang="en-GB" dirty="0"/>
          </a:p>
        </p:txBody>
      </p:sp>
      <p:sp>
        <p:nvSpPr>
          <p:cNvPr id="9" name="Rectangle 8"/>
          <p:cNvSpPr/>
          <p:nvPr/>
        </p:nvSpPr>
        <p:spPr>
          <a:xfrm>
            <a:off x="3376246" y="633046"/>
            <a:ext cx="1450731" cy="4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Oxbridge Dons advice</a:t>
            </a:r>
            <a:endParaRPr lang="en-GB" dirty="0"/>
          </a:p>
        </p:txBody>
      </p:sp>
      <p:sp>
        <p:nvSpPr>
          <p:cNvPr id="10" name="Rectangle 9"/>
          <p:cNvSpPr/>
          <p:nvPr/>
        </p:nvSpPr>
        <p:spPr>
          <a:xfrm>
            <a:off x="3231173" y="1426498"/>
            <a:ext cx="1820007" cy="86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Documentary News Letter</a:t>
            </a:r>
            <a:endParaRPr lang="en-GB" dirty="0"/>
          </a:p>
        </p:txBody>
      </p:sp>
      <p:sp>
        <p:nvSpPr>
          <p:cNvPr id="13" name="Rectangle 12"/>
          <p:cNvSpPr/>
          <p:nvPr/>
        </p:nvSpPr>
        <p:spPr>
          <a:xfrm>
            <a:off x="817685" y="2497015"/>
            <a:ext cx="1723292"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Other Outside bodies/committees</a:t>
            </a:r>
            <a:endParaRPr lang="en-GB" dirty="0"/>
          </a:p>
        </p:txBody>
      </p:sp>
      <p:sp>
        <p:nvSpPr>
          <p:cNvPr id="14" name="Rectangle 13"/>
          <p:cNvSpPr/>
          <p:nvPr/>
        </p:nvSpPr>
        <p:spPr>
          <a:xfrm>
            <a:off x="2734408" y="2549769"/>
            <a:ext cx="1951892" cy="852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Film Studios</a:t>
            </a:r>
            <a:endParaRPr lang="en-GB" dirty="0"/>
          </a:p>
        </p:txBody>
      </p:sp>
      <p:sp>
        <p:nvSpPr>
          <p:cNvPr id="15" name="Rectangle 14"/>
          <p:cNvSpPr/>
          <p:nvPr/>
        </p:nvSpPr>
        <p:spPr>
          <a:xfrm>
            <a:off x="5416061" y="2193786"/>
            <a:ext cx="1652954" cy="677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Trade Journals</a:t>
            </a:r>
            <a:endParaRPr lang="en-GB" dirty="0"/>
          </a:p>
        </p:txBody>
      </p:sp>
      <p:sp>
        <p:nvSpPr>
          <p:cNvPr id="16" name="TextBox 15"/>
          <p:cNvSpPr txBox="1"/>
          <p:nvPr/>
        </p:nvSpPr>
        <p:spPr>
          <a:xfrm>
            <a:off x="5679831" y="479157"/>
            <a:ext cx="3125666" cy="369332"/>
          </a:xfrm>
          <a:prstGeom prst="rect">
            <a:avLst/>
          </a:prstGeom>
          <a:noFill/>
        </p:spPr>
        <p:txBody>
          <a:bodyPr wrap="square" rtlCol="0">
            <a:spAutoFit/>
          </a:bodyPr>
          <a:lstStyle/>
          <a:p>
            <a:r>
              <a:rPr lang="en-GB" sz="1800" dirty="0" smtClean="0"/>
              <a:t>OUTSIDE GOVERNMENT</a:t>
            </a:r>
            <a:endParaRPr lang="en-GB" sz="1800" dirty="0"/>
          </a:p>
        </p:txBody>
      </p:sp>
      <p:sp>
        <p:nvSpPr>
          <p:cNvPr id="19" name="Rectangle 18"/>
          <p:cNvSpPr/>
          <p:nvPr/>
        </p:nvSpPr>
        <p:spPr>
          <a:xfrm>
            <a:off x="5205046" y="1121125"/>
            <a:ext cx="1652954" cy="677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Gentleman Clubs</a:t>
            </a:r>
            <a:endParaRPr lang="en-GB" dirty="0"/>
          </a:p>
        </p:txBody>
      </p:sp>
      <p:sp>
        <p:nvSpPr>
          <p:cNvPr id="17" name="Down Arrow 16"/>
          <p:cNvSpPr/>
          <p:nvPr/>
        </p:nvSpPr>
        <p:spPr>
          <a:xfrm>
            <a:off x="4334607" y="3732411"/>
            <a:ext cx="492370" cy="307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4293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457201" y="274640"/>
            <a:ext cx="8229601" cy="1143000"/>
          </a:xfrm>
          <a:prstGeom prst="rect">
            <a:avLst/>
          </a:prstGeom>
        </p:spPr>
        <p:txBody>
          <a:bodyPr spcFirstLastPara="1" wrap="square" lIns="91425" tIns="45700" rIns="91425" bIns="45700" anchor="ctr" anchorCtr="0">
            <a:noAutofit/>
          </a:bodyPr>
          <a:lstStyle/>
          <a:p>
            <a:endParaRPr/>
          </a:p>
        </p:txBody>
      </p:sp>
      <p:sp>
        <p:nvSpPr>
          <p:cNvPr id="148" name="Google Shape;148;p16"/>
          <p:cNvSpPr txBox="1">
            <a:spLocks noGrp="1"/>
          </p:cNvSpPr>
          <p:nvPr>
            <p:ph type="body" idx="1"/>
          </p:nvPr>
        </p:nvSpPr>
        <p:spPr>
          <a:xfrm>
            <a:off x="457201" y="1600200"/>
            <a:ext cx="8229601" cy="4526101"/>
          </a:xfrm>
          <a:prstGeom prst="rect">
            <a:avLst/>
          </a:prstGeom>
        </p:spPr>
        <p:txBody>
          <a:bodyPr spcFirstLastPara="1" wrap="square" lIns="91425" tIns="45700" rIns="91425" bIns="45700" anchor="t" anchorCtr="0">
            <a:noAutofit/>
          </a:bodyPr>
          <a:lstStyle/>
          <a:p>
            <a:pPr marL="0" indent="0">
              <a:buNone/>
            </a:pPr>
            <a:endParaRPr/>
          </a:p>
        </p:txBody>
      </p:sp>
      <p:pic>
        <p:nvPicPr>
          <p:cNvPr id="149" name="Google Shape;149;p16"/>
          <p:cNvPicPr preferRelativeResize="0"/>
          <p:nvPr/>
        </p:nvPicPr>
        <p:blipFill>
          <a:blip r:embed="rId3">
            <a:alphaModFix/>
          </a:blip>
          <a:stretch>
            <a:fillRect/>
          </a:stretch>
        </p:blipFill>
        <p:spPr>
          <a:xfrm>
            <a:off x="686526" y="516328"/>
            <a:ext cx="7574501" cy="5814125"/>
          </a:xfrm>
          <a:prstGeom prst="rect">
            <a:avLst/>
          </a:prstGeom>
          <a:noFill/>
          <a:ln>
            <a:noFill/>
          </a:ln>
          <a:effectLst>
            <a:outerShdw blurRad="57150" dist="19050" dir="5400000" algn="bl" rotWithShape="0">
              <a:srgbClr val="D5D5D5">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ctrTitle"/>
          </p:nvPr>
        </p:nvSpPr>
        <p:spPr>
          <a:xfrm>
            <a:off x="685800" y="1124742"/>
            <a:ext cx="7846641" cy="3096345"/>
          </a:xfrm>
          <a:prstGeom prst="rect">
            <a:avLst/>
          </a:prstGeom>
          <a:noFill/>
          <a:ln>
            <a:noFill/>
          </a:ln>
        </p:spPr>
        <p:txBody>
          <a:bodyPr spcFirstLastPara="1" wrap="square" lIns="91425" tIns="45700" rIns="91425" bIns="45700" anchor="ctr" anchorCtr="0">
            <a:noAutofit/>
          </a:bodyPr>
          <a:lstStyle/>
          <a:p>
            <a:pPr>
              <a:buClr>
                <a:schemeClr val="dk1"/>
              </a:buClr>
              <a:buSzPts val="5400"/>
            </a:pPr>
            <a:r>
              <a:rPr lang="en-GB" sz="3241" dirty="0">
                <a:solidFill>
                  <a:schemeClr val="tx1"/>
                </a:solidFill>
              </a:rPr>
              <a:t>“To do film history today, one has to become an economic historian, a legal expert, a sociologist, know about censorship, read trade papers and fan magazines”</a:t>
            </a:r>
            <a:br>
              <a:rPr lang="en-GB" sz="3241" dirty="0">
                <a:solidFill>
                  <a:schemeClr val="tx1"/>
                </a:solidFill>
              </a:rPr>
            </a:br>
            <a:r>
              <a:rPr lang="en-GB" sz="3241" dirty="0">
                <a:solidFill>
                  <a:schemeClr val="tx1"/>
                </a:solidFill>
              </a:rPr>
              <a:t/>
            </a:r>
            <a:br>
              <a:rPr lang="en-GB" sz="3241" dirty="0">
                <a:solidFill>
                  <a:schemeClr val="tx1"/>
                </a:solidFill>
              </a:rPr>
            </a:br>
            <a:r>
              <a:rPr lang="en-GB" sz="1800" dirty="0" err="1">
                <a:solidFill>
                  <a:schemeClr val="tx1"/>
                </a:solidFill>
                <a:latin typeface="Times New Roman" panose="02020603050405020304" pitchFamily="18" charset="0"/>
                <a:cs typeface="Times New Roman" panose="02020603050405020304" pitchFamily="18" charset="0"/>
              </a:rPr>
              <a:t>Elsaesser</a:t>
            </a:r>
            <a:r>
              <a:rPr lang="en-GB" sz="1800" dirty="0">
                <a:solidFill>
                  <a:schemeClr val="tx1"/>
                </a:solidFill>
                <a:latin typeface="Times New Roman" panose="02020603050405020304" pitchFamily="18" charset="0"/>
                <a:cs typeface="Times New Roman" panose="02020603050405020304" pitchFamily="18" charset="0"/>
              </a:rPr>
              <a:t>, Thomas ‘</a:t>
            </a:r>
            <a:r>
              <a:rPr lang="en-GB" sz="1800" i="1" dirty="0">
                <a:solidFill>
                  <a:schemeClr val="tx1"/>
                </a:solidFill>
                <a:latin typeface="Times New Roman" panose="02020603050405020304" pitchFamily="18" charset="0"/>
                <a:cs typeface="Times New Roman" panose="02020603050405020304" pitchFamily="18" charset="0"/>
              </a:rPr>
              <a:t>The New Film History</a:t>
            </a:r>
            <a:r>
              <a:rPr lang="en-GB" sz="1800" dirty="0">
                <a:solidFill>
                  <a:schemeClr val="tx1"/>
                </a:solidFill>
                <a:latin typeface="Times New Roman" panose="02020603050405020304" pitchFamily="18" charset="0"/>
                <a:cs typeface="Times New Roman" panose="02020603050405020304" pitchFamily="18" charset="0"/>
              </a:rPr>
              <a:t>’ Monthly Film Bulletin, Autumn 1986</a:t>
            </a:r>
            <a:r>
              <a:rPr lang="en-GB" sz="1800" dirty="0">
                <a:latin typeface="Times New Roman" panose="02020603050405020304" pitchFamily="18" charset="0"/>
                <a:cs typeface="Times New Roman" panose="02020603050405020304" pitchFamily="18" charset="0"/>
              </a:rPr>
              <a:t/>
            </a:r>
            <a:br>
              <a:rPr lang="en-GB" sz="1800" dirty="0">
                <a:latin typeface="Times New Roman" panose="02020603050405020304" pitchFamily="18" charset="0"/>
                <a:cs typeface="Times New Roman" panose="02020603050405020304" pitchFamily="18" charset="0"/>
              </a:rPr>
            </a:br>
            <a:endParaRPr sz="1800" dirty="0">
              <a:latin typeface="Times New Roman" panose="02020603050405020304" pitchFamily="18" charset="0"/>
              <a:cs typeface="Times New Roman" panose="02020603050405020304" pitchFamily="18" charset="0"/>
            </a:endParaRPr>
          </a:p>
        </p:txBody>
      </p:sp>
      <p:sp>
        <p:nvSpPr>
          <p:cNvPr id="155" name="Google Shape;155;p17"/>
          <p:cNvSpPr txBox="1"/>
          <p:nvPr/>
        </p:nvSpPr>
        <p:spPr>
          <a:xfrm>
            <a:off x="2051720" y="4941168"/>
            <a:ext cx="5832648" cy="369331"/>
          </a:xfrm>
          <a:prstGeom prst="rect">
            <a:avLst/>
          </a:prstGeom>
          <a:noFill/>
          <a:ln>
            <a:noFill/>
          </a:ln>
        </p:spPr>
        <p:txBody>
          <a:bodyPr spcFirstLastPara="1" wrap="square" lIns="91425" tIns="45700" rIns="91425" bIns="45700" anchor="t" anchorCtr="0">
            <a:noAutofit/>
          </a:bodyPr>
          <a:lstStyle/>
          <a:p>
            <a:r>
              <a:rPr lang="en-GB" sz="1800" i="1" dirty="0">
                <a:solidFill>
                  <a:schemeClr val="lt1"/>
                </a:solidFill>
                <a:latin typeface="Calibri"/>
                <a:ea typeface="Calibri"/>
                <a:cs typeface="Calibri"/>
                <a:sym typeface="Calibri"/>
              </a:rPr>
              <a:t>B		</a:t>
            </a:r>
            <a:endParaRPr sz="1800" i="1" dirty="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6"/>
          <p:cNvSpPr txBox="1">
            <a:spLocks noGrp="1"/>
          </p:cNvSpPr>
          <p:nvPr>
            <p:ph type="title"/>
          </p:nvPr>
        </p:nvSpPr>
        <p:spPr>
          <a:xfrm>
            <a:off x="683569" y="260649"/>
            <a:ext cx="7704856" cy="864096"/>
          </a:xfrm>
          <a:prstGeom prst="rect">
            <a:avLst/>
          </a:prstGeom>
          <a:noFill/>
          <a:ln>
            <a:noFill/>
          </a:ln>
        </p:spPr>
        <p:txBody>
          <a:bodyPr spcFirstLastPara="1" wrap="square" lIns="91425" tIns="45700" rIns="91425" bIns="45700" anchor="ctr" anchorCtr="0">
            <a:noAutofit/>
          </a:bodyPr>
          <a:lstStyle/>
          <a:p>
            <a:pPr>
              <a:buClr>
                <a:schemeClr val="dk1"/>
              </a:buClr>
              <a:buSzPts val="2800"/>
            </a:pPr>
            <a:r>
              <a:rPr lang="en-GB" sz="2800" b="1">
                <a:solidFill>
                  <a:schemeClr val="dk1"/>
                </a:solidFill>
                <a:latin typeface="Times New Roman"/>
                <a:ea typeface="Times New Roman"/>
                <a:cs typeface="Times New Roman"/>
                <a:sym typeface="Times New Roman"/>
              </a:rPr>
              <a:t>Ministry Of Information Hierarchy 1941</a:t>
            </a:r>
            <a:r>
              <a:rPr lang="en-GB" sz="3599">
                <a:latin typeface="Times New Roman"/>
                <a:ea typeface="Times New Roman"/>
                <a:cs typeface="Times New Roman"/>
                <a:sym typeface="Times New Roman"/>
              </a:rPr>
              <a:t/>
            </a:r>
            <a:br>
              <a:rPr lang="en-GB" sz="3599">
                <a:latin typeface="Times New Roman"/>
                <a:ea typeface="Times New Roman"/>
                <a:cs typeface="Times New Roman"/>
                <a:sym typeface="Times New Roman"/>
              </a:rPr>
            </a:br>
            <a:r>
              <a:rPr lang="en-GB" sz="1800">
                <a:solidFill>
                  <a:schemeClr val="dk1"/>
                </a:solidFill>
                <a:latin typeface="Times New Roman"/>
                <a:ea typeface="Times New Roman"/>
                <a:cs typeface="Times New Roman"/>
                <a:sym typeface="Times New Roman"/>
              </a:rPr>
              <a:t>(Addition of Ideas Committee)</a:t>
            </a:r>
            <a:endParaRPr sz="1800">
              <a:latin typeface="Times New Roman"/>
              <a:ea typeface="Times New Roman"/>
              <a:cs typeface="Times New Roman"/>
              <a:sym typeface="Times New Roman"/>
            </a:endParaRPr>
          </a:p>
        </p:txBody>
      </p:sp>
      <p:sp>
        <p:nvSpPr>
          <p:cNvPr id="284" name="Google Shape;284;p26"/>
          <p:cNvSpPr txBox="1"/>
          <p:nvPr/>
        </p:nvSpPr>
        <p:spPr>
          <a:xfrm>
            <a:off x="899593" y="1268760"/>
            <a:ext cx="8136904" cy="369331"/>
          </a:xfrm>
          <a:prstGeom prst="rect">
            <a:avLst/>
          </a:prstGeom>
          <a:solidFill>
            <a:srgbClr val="7F7F7F"/>
          </a:solidFill>
          <a:ln w="50800"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algn="ctr"/>
            <a:r>
              <a:rPr lang="en-GB" sz="1800">
                <a:solidFill>
                  <a:schemeClr val="lt1"/>
                </a:solidFill>
                <a:latin typeface="Calibri"/>
                <a:ea typeface="Calibri"/>
                <a:cs typeface="Calibri"/>
                <a:sym typeface="Calibri"/>
              </a:rPr>
              <a:t>Ministry Of Information</a:t>
            </a:r>
            <a:endParaRPr sz="1272"/>
          </a:p>
        </p:txBody>
      </p:sp>
      <p:sp>
        <p:nvSpPr>
          <p:cNvPr id="285" name="Google Shape;285;p26"/>
          <p:cNvSpPr txBox="1"/>
          <p:nvPr/>
        </p:nvSpPr>
        <p:spPr>
          <a:xfrm>
            <a:off x="899592" y="2492897"/>
            <a:ext cx="2088232" cy="369331"/>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r>
              <a:rPr lang="en-GB" sz="1800">
                <a:solidFill>
                  <a:schemeClr val="lt1"/>
                </a:solidFill>
                <a:latin typeface="Calibri"/>
                <a:ea typeface="Calibri"/>
                <a:cs typeface="Calibri"/>
                <a:sym typeface="Calibri"/>
              </a:rPr>
              <a:t>Planning Committee</a:t>
            </a:r>
            <a:endParaRPr sz="1272"/>
          </a:p>
        </p:txBody>
      </p:sp>
      <p:sp>
        <p:nvSpPr>
          <p:cNvPr id="286" name="Google Shape;286;p26"/>
          <p:cNvSpPr txBox="1"/>
          <p:nvPr/>
        </p:nvSpPr>
        <p:spPr>
          <a:xfrm>
            <a:off x="4670300" y="2591193"/>
            <a:ext cx="2447955" cy="369331"/>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algn="ctr"/>
            <a:r>
              <a:rPr lang="en-GB" sz="1800">
                <a:solidFill>
                  <a:schemeClr val="lt1"/>
                </a:solidFill>
                <a:latin typeface="Calibri"/>
                <a:ea typeface="Calibri"/>
                <a:cs typeface="Calibri"/>
                <a:sym typeface="Calibri"/>
              </a:rPr>
              <a:t>Policy Committee</a:t>
            </a:r>
            <a:endParaRPr sz="1272"/>
          </a:p>
        </p:txBody>
      </p:sp>
      <p:sp>
        <p:nvSpPr>
          <p:cNvPr id="287" name="Google Shape;287;p26"/>
          <p:cNvSpPr txBox="1"/>
          <p:nvPr/>
        </p:nvSpPr>
        <p:spPr>
          <a:xfrm>
            <a:off x="2771803" y="3861051"/>
            <a:ext cx="2016223" cy="369331"/>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algn="ctr"/>
            <a:r>
              <a:rPr lang="en-GB" sz="1800" dirty="0">
                <a:solidFill>
                  <a:schemeClr val="lt1"/>
                </a:solidFill>
                <a:latin typeface="Calibri"/>
                <a:ea typeface="Calibri"/>
                <a:cs typeface="Calibri"/>
                <a:sym typeface="Calibri"/>
              </a:rPr>
              <a:t>Film Division</a:t>
            </a:r>
            <a:endParaRPr sz="1272" dirty="0"/>
          </a:p>
        </p:txBody>
      </p:sp>
      <p:sp>
        <p:nvSpPr>
          <p:cNvPr id="288" name="Google Shape;288;p26"/>
          <p:cNvSpPr txBox="1"/>
          <p:nvPr/>
        </p:nvSpPr>
        <p:spPr>
          <a:xfrm>
            <a:off x="1763689" y="5301210"/>
            <a:ext cx="4608512" cy="369331"/>
          </a:xfrm>
          <a:prstGeom prst="rect">
            <a:avLst/>
          </a:prstGeom>
          <a:solidFill>
            <a:schemeClr val="dk1"/>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algn="ctr"/>
            <a:r>
              <a:rPr lang="en-GB" sz="1800">
                <a:solidFill>
                  <a:schemeClr val="lt1"/>
                </a:solidFill>
                <a:latin typeface="Calibri"/>
                <a:ea typeface="Calibri"/>
                <a:cs typeface="Calibri"/>
                <a:sym typeface="Calibri"/>
              </a:rPr>
              <a:t>Film Studios</a:t>
            </a:r>
            <a:endParaRPr sz="1272"/>
          </a:p>
        </p:txBody>
      </p:sp>
      <p:cxnSp>
        <p:nvCxnSpPr>
          <p:cNvPr id="289" name="Google Shape;289;p26"/>
          <p:cNvCxnSpPr/>
          <p:nvPr/>
        </p:nvCxnSpPr>
        <p:spPr>
          <a:xfrm>
            <a:off x="2195737" y="1710100"/>
            <a:ext cx="0" cy="782796"/>
          </a:xfrm>
          <a:prstGeom prst="straightConnector1">
            <a:avLst/>
          </a:prstGeom>
          <a:noFill/>
          <a:ln w="50800" cap="flat" cmpd="sng">
            <a:solidFill>
              <a:srgbClr val="FF0000"/>
            </a:solidFill>
            <a:prstDash val="solid"/>
            <a:round/>
            <a:headEnd type="triangle" w="med" len="med"/>
            <a:tailEnd type="triangle" w="med" len="med"/>
          </a:ln>
          <a:effectLst>
            <a:outerShdw blurRad="40000" dist="23000" dir="5400000" rotWithShape="0">
              <a:srgbClr val="000000">
                <a:alpha val="34901"/>
              </a:srgbClr>
            </a:outerShdw>
          </a:effectLst>
        </p:spPr>
      </p:cxnSp>
      <p:cxnSp>
        <p:nvCxnSpPr>
          <p:cNvPr id="290" name="Google Shape;290;p26"/>
          <p:cNvCxnSpPr/>
          <p:nvPr/>
        </p:nvCxnSpPr>
        <p:spPr>
          <a:xfrm>
            <a:off x="5868143" y="1710101"/>
            <a:ext cx="0" cy="854804"/>
          </a:xfrm>
          <a:prstGeom prst="straightConnector1">
            <a:avLst/>
          </a:prstGeom>
          <a:noFill/>
          <a:ln w="50800" cap="flat" cmpd="sng">
            <a:solidFill>
              <a:srgbClr val="FF0000"/>
            </a:solidFill>
            <a:prstDash val="solid"/>
            <a:round/>
            <a:headEnd type="triangle" w="med" len="med"/>
            <a:tailEnd type="triangle" w="med" len="med"/>
          </a:ln>
        </p:spPr>
      </p:cxnSp>
      <p:cxnSp>
        <p:nvCxnSpPr>
          <p:cNvPr id="291" name="Google Shape;291;p26"/>
          <p:cNvCxnSpPr>
            <a:endCxn id="287" idx="0"/>
          </p:cNvCxnSpPr>
          <p:nvPr/>
        </p:nvCxnSpPr>
        <p:spPr>
          <a:xfrm>
            <a:off x="3779912" y="1638048"/>
            <a:ext cx="0" cy="2223000"/>
          </a:xfrm>
          <a:prstGeom prst="straightConnector1">
            <a:avLst/>
          </a:prstGeom>
          <a:noFill/>
          <a:ln w="50800" cap="flat" cmpd="sng">
            <a:solidFill>
              <a:srgbClr val="FF0000"/>
            </a:solidFill>
            <a:prstDash val="solid"/>
            <a:round/>
            <a:headEnd type="triangle" w="med" len="med"/>
            <a:tailEnd type="triangle" w="med" len="med"/>
          </a:ln>
        </p:spPr>
      </p:cxnSp>
      <p:cxnSp>
        <p:nvCxnSpPr>
          <p:cNvPr id="292" name="Google Shape;292;p26"/>
          <p:cNvCxnSpPr>
            <a:stCxn id="287" idx="2"/>
          </p:cNvCxnSpPr>
          <p:nvPr/>
        </p:nvCxnSpPr>
        <p:spPr>
          <a:xfrm>
            <a:off x="3779912" y="4230381"/>
            <a:ext cx="0" cy="1070701"/>
          </a:xfrm>
          <a:prstGeom prst="straightConnector1">
            <a:avLst/>
          </a:prstGeom>
          <a:noFill/>
          <a:ln w="50800" cap="flat" cmpd="sng">
            <a:solidFill>
              <a:srgbClr val="FF0000"/>
            </a:solidFill>
            <a:prstDash val="solid"/>
            <a:round/>
            <a:headEnd type="triangle" w="med" len="med"/>
            <a:tailEnd type="triangle" w="med" len="med"/>
          </a:ln>
        </p:spPr>
      </p:cxnSp>
      <p:cxnSp>
        <p:nvCxnSpPr>
          <p:cNvPr id="293" name="Google Shape;293;p26"/>
          <p:cNvCxnSpPr/>
          <p:nvPr/>
        </p:nvCxnSpPr>
        <p:spPr>
          <a:xfrm>
            <a:off x="8892480" y="1684254"/>
            <a:ext cx="0" cy="3960440"/>
          </a:xfrm>
          <a:prstGeom prst="straightConnector1">
            <a:avLst/>
          </a:prstGeom>
          <a:noFill/>
          <a:ln w="50800" cap="flat" cmpd="sng">
            <a:solidFill>
              <a:srgbClr val="FF0000"/>
            </a:solidFill>
            <a:prstDash val="solid"/>
            <a:round/>
            <a:headEnd type="none" w="sm" len="sm"/>
            <a:tailEnd type="none" w="sm" len="sm"/>
          </a:ln>
        </p:spPr>
      </p:cxnSp>
      <p:cxnSp>
        <p:nvCxnSpPr>
          <p:cNvPr id="294" name="Google Shape;294;p26"/>
          <p:cNvCxnSpPr/>
          <p:nvPr/>
        </p:nvCxnSpPr>
        <p:spPr>
          <a:xfrm rot="10800000">
            <a:off x="6414404" y="5644692"/>
            <a:ext cx="2478077" cy="25848"/>
          </a:xfrm>
          <a:prstGeom prst="straightConnector1">
            <a:avLst/>
          </a:prstGeom>
          <a:noFill/>
          <a:ln w="50800" cap="flat" cmpd="sng">
            <a:solidFill>
              <a:srgbClr val="FF0000"/>
            </a:solidFill>
            <a:prstDash val="solid"/>
            <a:round/>
            <a:headEnd type="none" w="sm" len="sm"/>
            <a:tailEnd type="triangle" w="med" len="med"/>
          </a:ln>
        </p:spPr>
      </p:cxnSp>
      <p:sp>
        <p:nvSpPr>
          <p:cNvPr id="295" name="Google Shape;295;p26"/>
          <p:cNvSpPr txBox="1"/>
          <p:nvPr/>
        </p:nvSpPr>
        <p:spPr>
          <a:xfrm>
            <a:off x="323529" y="6381328"/>
            <a:ext cx="2808312" cy="369331"/>
          </a:xfrm>
          <a:prstGeom prst="rect">
            <a:avLst/>
          </a:prstGeom>
          <a:solidFill>
            <a:schemeClr val="lt1"/>
          </a:solidFill>
          <a:ln>
            <a:noFill/>
          </a:ln>
        </p:spPr>
        <p:txBody>
          <a:bodyPr spcFirstLastPara="1" wrap="square" lIns="91425" tIns="45700" rIns="91425" bIns="45700" anchor="t" anchorCtr="0">
            <a:noAutofit/>
          </a:bodyPr>
          <a:lstStyle/>
          <a:p>
            <a:r>
              <a:rPr lang="en-GB" sz="1800" b="1">
                <a:solidFill>
                  <a:schemeClr val="dk1"/>
                </a:solidFill>
                <a:latin typeface="Times New Roman"/>
                <a:ea typeface="Times New Roman"/>
                <a:cs typeface="Times New Roman"/>
                <a:sym typeface="Times New Roman"/>
              </a:rPr>
              <a:t>Information and control</a:t>
            </a:r>
            <a:r>
              <a:rPr lang="en-GB" sz="1800">
                <a:solidFill>
                  <a:schemeClr val="dk1"/>
                </a:solidFill>
                <a:latin typeface="Times New Roman"/>
                <a:ea typeface="Times New Roman"/>
                <a:cs typeface="Times New Roman"/>
                <a:sym typeface="Times New Roman"/>
              </a:rPr>
              <a:t>: </a:t>
            </a:r>
            <a:endParaRPr sz="1272"/>
          </a:p>
        </p:txBody>
      </p:sp>
      <p:cxnSp>
        <p:nvCxnSpPr>
          <p:cNvPr id="296" name="Google Shape;296;p26"/>
          <p:cNvCxnSpPr/>
          <p:nvPr/>
        </p:nvCxnSpPr>
        <p:spPr>
          <a:xfrm>
            <a:off x="2987824" y="6525345"/>
            <a:ext cx="1224136" cy="0"/>
          </a:xfrm>
          <a:prstGeom prst="straightConnector1">
            <a:avLst/>
          </a:prstGeom>
          <a:noFill/>
          <a:ln w="50800" cap="flat" cmpd="sng">
            <a:solidFill>
              <a:srgbClr val="FF0000"/>
            </a:solidFill>
            <a:prstDash val="solid"/>
            <a:round/>
            <a:headEnd type="triangle" w="med" len="med"/>
            <a:tailEnd type="triangle" w="med" len="med"/>
          </a:ln>
        </p:spPr>
      </p:cxnSp>
      <p:cxnSp>
        <p:nvCxnSpPr>
          <p:cNvPr id="297" name="Google Shape;297;p26"/>
          <p:cNvCxnSpPr>
            <a:stCxn id="285" idx="2"/>
          </p:cNvCxnSpPr>
          <p:nvPr/>
        </p:nvCxnSpPr>
        <p:spPr>
          <a:xfrm>
            <a:off x="1943708" y="2862228"/>
            <a:ext cx="1188001" cy="998700"/>
          </a:xfrm>
          <a:prstGeom prst="straightConnector1">
            <a:avLst/>
          </a:prstGeom>
          <a:noFill/>
          <a:ln w="38100" cap="flat" cmpd="sng">
            <a:solidFill>
              <a:srgbClr val="FF0000"/>
            </a:solidFill>
            <a:prstDash val="solid"/>
            <a:round/>
            <a:headEnd type="triangle" w="med" len="med"/>
            <a:tailEnd type="triangle" w="med" len="med"/>
          </a:ln>
          <a:effectLst>
            <a:outerShdw blurRad="40000" dist="23000" dir="5400000" rotWithShape="0">
              <a:srgbClr val="000000">
                <a:alpha val="34901"/>
              </a:srgbClr>
            </a:outerShdw>
          </a:effectLst>
        </p:spPr>
      </p:cxnSp>
      <p:cxnSp>
        <p:nvCxnSpPr>
          <p:cNvPr id="298" name="Google Shape;298;p26"/>
          <p:cNvCxnSpPr/>
          <p:nvPr/>
        </p:nvCxnSpPr>
        <p:spPr>
          <a:xfrm flipH="1">
            <a:off x="4616041" y="2980331"/>
            <a:ext cx="1278235" cy="834998"/>
          </a:xfrm>
          <a:prstGeom prst="straightConnector1">
            <a:avLst/>
          </a:prstGeom>
          <a:noFill/>
          <a:ln w="38100" cap="flat" cmpd="sng">
            <a:solidFill>
              <a:srgbClr val="FF0000"/>
            </a:solidFill>
            <a:prstDash val="solid"/>
            <a:round/>
            <a:headEnd type="triangle" w="med" len="med"/>
            <a:tailEnd type="triangle" w="med" len="med"/>
          </a:ln>
          <a:effectLst>
            <a:outerShdw blurRad="40000" dist="23000" dir="5400000" rotWithShape="0">
              <a:srgbClr val="000000">
                <a:alpha val="34901"/>
              </a:srgbClr>
            </a:outerShdw>
          </a:effectLst>
        </p:spPr>
      </p:cxnSp>
      <p:sp>
        <p:nvSpPr>
          <p:cNvPr id="299" name="Google Shape;299;p26"/>
          <p:cNvSpPr/>
          <p:nvPr/>
        </p:nvSpPr>
        <p:spPr>
          <a:xfrm>
            <a:off x="51751" y="3632808"/>
            <a:ext cx="1711941" cy="996122"/>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GB" sz="1272">
                <a:solidFill>
                  <a:schemeClr val="lt1"/>
                </a:solidFill>
                <a:latin typeface="Times New Roman"/>
                <a:ea typeface="Times New Roman"/>
                <a:cs typeface="Times New Roman"/>
                <a:sym typeface="Times New Roman"/>
              </a:rPr>
              <a:t>Documentary News Letter</a:t>
            </a:r>
            <a:endParaRPr sz="1272"/>
          </a:p>
        </p:txBody>
      </p:sp>
      <p:sp>
        <p:nvSpPr>
          <p:cNvPr id="300" name="Google Shape;300;p26"/>
          <p:cNvSpPr txBox="1"/>
          <p:nvPr/>
        </p:nvSpPr>
        <p:spPr>
          <a:xfrm>
            <a:off x="4670298" y="6277170"/>
            <a:ext cx="2205960" cy="369331"/>
          </a:xfrm>
          <a:prstGeom prst="rect">
            <a:avLst/>
          </a:prstGeom>
          <a:solidFill>
            <a:schemeClr val="lt1"/>
          </a:solidFill>
          <a:ln>
            <a:noFill/>
          </a:ln>
        </p:spPr>
        <p:txBody>
          <a:bodyPr spcFirstLastPara="1" wrap="square" lIns="91425" tIns="45700" rIns="91425" bIns="45700" anchor="t" anchorCtr="0">
            <a:noAutofit/>
          </a:bodyPr>
          <a:lstStyle/>
          <a:p>
            <a:r>
              <a:rPr lang="en-GB" sz="1800" b="1">
                <a:solidFill>
                  <a:schemeClr val="dk1"/>
                </a:solidFill>
                <a:latin typeface="Times New Roman"/>
                <a:ea typeface="Times New Roman"/>
                <a:cs typeface="Times New Roman"/>
                <a:sym typeface="Times New Roman"/>
              </a:rPr>
              <a:t>Critical</a:t>
            </a:r>
            <a:r>
              <a:rPr lang="en-GB" sz="1800" b="1">
                <a:solidFill>
                  <a:schemeClr val="lt1"/>
                </a:solidFill>
                <a:latin typeface="Times New Roman"/>
                <a:ea typeface="Times New Roman"/>
                <a:cs typeface="Times New Roman"/>
                <a:sym typeface="Times New Roman"/>
              </a:rPr>
              <a:t> </a:t>
            </a:r>
            <a:r>
              <a:rPr lang="en-GB" sz="1800" b="1">
                <a:solidFill>
                  <a:schemeClr val="dk1"/>
                </a:solidFill>
                <a:latin typeface="Times New Roman"/>
                <a:ea typeface="Times New Roman"/>
                <a:cs typeface="Times New Roman"/>
                <a:sym typeface="Times New Roman"/>
              </a:rPr>
              <a:t>Comment:</a:t>
            </a:r>
            <a:r>
              <a:rPr lang="en-GB" sz="1800" b="1">
                <a:solidFill>
                  <a:schemeClr val="lt1"/>
                </a:solidFill>
                <a:latin typeface="Calibri"/>
                <a:ea typeface="Calibri"/>
                <a:cs typeface="Calibri"/>
                <a:sym typeface="Calibri"/>
              </a:rPr>
              <a:t>:</a:t>
            </a:r>
            <a:endParaRPr sz="1272"/>
          </a:p>
        </p:txBody>
      </p:sp>
      <p:sp>
        <p:nvSpPr>
          <p:cNvPr id="301" name="Google Shape;301;p26"/>
          <p:cNvSpPr/>
          <p:nvPr/>
        </p:nvSpPr>
        <p:spPr>
          <a:xfrm>
            <a:off x="1793392" y="3851340"/>
            <a:ext cx="978409" cy="484633"/>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02" name="Google Shape;302;p26"/>
          <p:cNvSpPr/>
          <p:nvPr/>
        </p:nvSpPr>
        <p:spPr>
          <a:xfrm>
            <a:off x="6876258" y="6232490"/>
            <a:ext cx="978409" cy="484633"/>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03" name="Google Shape;303;p26"/>
          <p:cNvSpPr/>
          <p:nvPr/>
        </p:nvSpPr>
        <p:spPr>
          <a:xfrm>
            <a:off x="1793392" y="5670540"/>
            <a:ext cx="1338449" cy="413464"/>
          </a:xfrm>
          <a:prstGeom prst="rect">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GB" sz="1800">
                <a:solidFill>
                  <a:schemeClr val="lt1"/>
                </a:solidFill>
                <a:latin typeface="Calibri"/>
                <a:ea typeface="Calibri"/>
                <a:cs typeface="Calibri"/>
                <a:sym typeface="Calibri"/>
              </a:rPr>
              <a:t>Ealing</a:t>
            </a:r>
            <a:endParaRPr sz="1272"/>
          </a:p>
        </p:txBody>
      </p:sp>
      <p:sp>
        <p:nvSpPr>
          <p:cNvPr id="304" name="Google Shape;304;p26"/>
          <p:cNvSpPr/>
          <p:nvPr/>
        </p:nvSpPr>
        <p:spPr>
          <a:xfrm>
            <a:off x="3249569" y="5670540"/>
            <a:ext cx="1366474" cy="413464"/>
          </a:xfrm>
          <a:prstGeom prst="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r>
              <a:rPr lang="en-GB" sz="1800">
                <a:solidFill>
                  <a:schemeClr val="lt1"/>
                </a:solidFill>
                <a:latin typeface="Calibri"/>
                <a:ea typeface="Calibri"/>
                <a:cs typeface="Calibri"/>
                <a:sym typeface="Calibri"/>
              </a:rPr>
              <a:t>Rank</a:t>
            </a:r>
            <a:endParaRPr sz="1272"/>
          </a:p>
        </p:txBody>
      </p:sp>
      <p:sp>
        <p:nvSpPr>
          <p:cNvPr id="305" name="Google Shape;305;p26"/>
          <p:cNvSpPr/>
          <p:nvPr/>
        </p:nvSpPr>
        <p:spPr>
          <a:xfrm>
            <a:off x="4788025" y="5670540"/>
            <a:ext cx="1584176" cy="413464"/>
          </a:xfrm>
          <a:prstGeom prst="rect">
            <a:avLst/>
          </a:prstGeom>
          <a:solidFill>
            <a:srgbClr val="C2D59B"/>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GB" sz="1800">
                <a:solidFill>
                  <a:schemeClr val="lt1"/>
                </a:solidFill>
                <a:latin typeface="Calibri"/>
                <a:ea typeface="Calibri"/>
                <a:cs typeface="Calibri"/>
                <a:sym typeface="Calibri"/>
              </a:rPr>
              <a:t>Gainsborough</a:t>
            </a:r>
            <a:endParaRPr sz="1272"/>
          </a:p>
        </p:txBody>
      </p:sp>
      <p:sp>
        <p:nvSpPr>
          <p:cNvPr id="306" name="Google Shape;306;p26"/>
          <p:cNvSpPr/>
          <p:nvPr/>
        </p:nvSpPr>
        <p:spPr>
          <a:xfrm>
            <a:off x="4788026" y="4184663"/>
            <a:ext cx="1224135" cy="595905"/>
          </a:xfrm>
          <a:prstGeom prst="rect">
            <a:avLst/>
          </a:prstGeom>
          <a:solidFill>
            <a:schemeClr val="dk1"/>
          </a:solidFill>
          <a:ln w="317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algn="ctr"/>
            <a:r>
              <a:rPr lang="en-GB" sz="1800">
                <a:solidFill>
                  <a:schemeClr val="lt1"/>
                </a:solidFill>
                <a:latin typeface="Calibri"/>
                <a:ea typeface="Calibri"/>
                <a:cs typeface="Calibri"/>
                <a:sym typeface="Calibri"/>
              </a:rPr>
              <a:t>Crown Film Unit</a:t>
            </a:r>
            <a:endParaRPr sz="1272"/>
          </a:p>
        </p:txBody>
      </p:sp>
      <p:sp>
        <p:nvSpPr>
          <p:cNvPr id="307" name="Google Shape;307;p26"/>
          <p:cNvSpPr/>
          <p:nvPr/>
        </p:nvSpPr>
        <p:spPr>
          <a:xfrm>
            <a:off x="7020272" y="3509507"/>
            <a:ext cx="1224136" cy="999616"/>
          </a:xfrm>
          <a:prstGeom prst="rect">
            <a:avLst/>
          </a:prstGeom>
          <a:solidFill>
            <a:srgbClr val="7F7F7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GB" sz="1800" dirty="0">
                <a:solidFill>
                  <a:schemeClr val="lt1"/>
                </a:solidFill>
                <a:latin typeface="Calibri"/>
                <a:ea typeface="Calibri"/>
                <a:cs typeface="Calibri"/>
                <a:sym typeface="Calibri"/>
              </a:rPr>
              <a:t>Ideas Committee</a:t>
            </a:r>
            <a:endParaRPr sz="1272" dirty="0"/>
          </a:p>
        </p:txBody>
      </p:sp>
      <p:cxnSp>
        <p:nvCxnSpPr>
          <p:cNvPr id="308" name="Google Shape;308;p26"/>
          <p:cNvCxnSpPr>
            <a:stCxn id="307" idx="1"/>
            <a:endCxn id="307" idx="1"/>
          </p:cNvCxnSpPr>
          <p:nvPr/>
        </p:nvCxnSpPr>
        <p:spPr>
          <a:xfrm>
            <a:off x="7020272" y="4009314"/>
            <a:ext cx="0" cy="0"/>
          </a:xfrm>
          <a:prstGeom prst="straightConnector1">
            <a:avLst/>
          </a:prstGeom>
          <a:noFill/>
          <a:ln w="9525" cap="flat" cmpd="sng">
            <a:solidFill>
              <a:srgbClr val="4A7DBA"/>
            </a:solidFill>
            <a:prstDash val="solid"/>
            <a:round/>
            <a:headEnd type="none" w="sm" len="sm"/>
            <a:tailEnd type="triangle" w="med" len="med"/>
          </a:ln>
        </p:spPr>
      </p:cxnSp>
      <p:cxnSp>
        <p:nvCxnSpPr>
          <p:cNvPr id="309" name="Google Shape;309;p26"/>
          <p:cNvCxnSpPr>
            <a:stCxn id="307" idx="1"/>
            <a:endCxn id="287" idx="3"/>
          </p:cNvCxnSpPr>
          <p:nvPr/>
        </p:nvCxnSpPr>
        <p:spPr>
          <a:xfrm flipH="1">
            <a:off x="4787974" y="4009315"/>
            <a:ext cx="2232300" cy="36299"/>
          </a:xfrm>
          <a:prstGeom prst="straightConnector1">
            <a:avLst/>
          </a:prstGeom>
          <a:noFill/>
          <a:ln w="22225" cap="flat" cmpd="sng">
            <a:solidFill>
              <a:srgbClr val="FF0000"/>
            </a:solidFill>
            <a:prstDash val="solid"/>
            <a:round/>
            <a:headEnd type="none" w="sm" len="sm"/>
            <a:tailEnd type="triangle" w="med" len="med"/>
          </a:ln>
        </p:spPr>
      </p:cxnSp>
      <p:cxnSp>
        <p:nvCxnSpPr>
          <p:cNvPr id="310" name="Google Shape;310;p26"/>
          <p:cNvCxnSpPr/>
          <p:nvPr/>
        </p:nvCxnSpPr>
        <p:spPr>
          <a:xfrm rot="10800000" flipH="1">
            <a:off x="6372200" y="4509121"/>
            <a:ext cx="864096" cy="792088"/>
          </a:xfrm>
          <a:prstGeom prst="straightConnector1">
            <a:avLst/>
          </a:prstGeom>
          <a:noFill/>
          <a:ln w="22225" cap="flat" cmpd="sng">
            <a:solidFill>
              <a:srgbClr val="FF0000"/>
            </a:solidFill>
            <a:prstDash val="solid"/>
            <a:round/>
            <a:headEnd type="none" w="sm" len="sm"/>
            <a:tailEnd type="triangle" w="med" len="med"/>
          </a:ln>
        </p:spPr>
      </p:cxnSp>
      <p:sp>
        <p:nvSpPr>
          <p:cNvPr id="311" name="Google Shape;311;p26"/>
          <p:cNvSpPr/>
          <p:nvPr/>
        </p:nvSpPr>
        <p:spPr>
          <a:xfrm>
            <a:off x="-1" y="1"/>
            <a:ext cx="9144002" cy="6858000"/>
          </a:xfrm>
          <a:prstGeom prst="rect">
            <a:avLst/>
          </a:prstGeom>
          <a:noFill/>
          <a:ln w="889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457201" y="274640"/>
            <a:ext cx="8229601" cy="1143000"/>
          </a:xfrm>
          <a:prstGeom prst="rect">
            <a:avLst/>
          </a:prstGeom>
        </p:spPr>
        <p:txBody>
          <a:bodyPr spcFirstLastPara="1" wrap="square" lIns="91425" tIns="45700" rIns="91425" bIns="45700" anchor="ctr" anchorCtr="0">
            <a:noAutofit/>
          </a:bodyPr>
          <a:lstStyle/>
          <a:p>
            <a:r>
              <a:rPr lang="en-GB">
                <a:solidFill>
                  <a:srgbClr val="000000"/>
                </a:solidFill>
              </a:rPr>
              <a:t>Sources</a:t>
            </a:r>
            <a:endParaRPr>
              <a:solidFill>
                <a:srgbClr val="000000"/>
              </a:solidFill>
            </a:endParaRPr>
          </a:p>
        </p:txBody>
      </p:sp>
      <p:sp>
        <p:nvSpPr>
          <p:cNvPr id="169" name="Google Shape;169;p19"/>
          <p:cNvSpPr txBox="1">
            <a:spLocks noGrp="1"/>
          </p:cNvSpPr>
          <p:nvPr>
            <p:ph type="body" idx="1"/>
          </p:nvPr>
        </p:nvSpPr>
        <p:spPr>
          <a:xfrm>
            <a:off x="457201" y="1600200"/>
            <a:ext cx="8229601" cy="5001301"/>
          </a:xfrm>
          <a:prstGeom prst="rect">
            <a:avLst/>
          </a:prstGeom>
        </p:spPr>
        <p:txBody>
          <a:bodyPr spcFirstLastPara="1" wrap="square" lIns="91425" tIns="45700" rIns="91425" bIns="45700" anchor="t" anchorCtr="0">
            <a:noAutofit/>
          </a:bodyPr>
          <a:lstStyle/>
          <a:p>
            <a:pPr indent="-419064">
              <a:buClr>
                <a:srgbClr val="000000"/>
              </a:buClr>
              <a:buSzPts val="3000"/>
            </a:pPr>
            <a:r>
              <a:rPr lang="en-GB" sz="3001">
                <a:solidFill>
                  <a:srgbClr val="000000"/>
                </a:solidFill>
              </a:rPr>
              <a:t>Unpublished Primary (such as National Archives, Papers, Ministry Offices)</a:t>
            </a:r>
            <a:endParaRPr sz="3001">
              <a:solidFill>
                <a:srgbClr val="000000"/>
              </a:solidFill>
            </a:endParaRPr>
          </a:p>
          <a:p>
            <a:pPr indent="-419064">
              <a:spcBef>
                <a:spcPts val="0"/>
              </a:spcBef>
              <a:buClr>
                <a:srgbClr val="000000"/>
              </a:buClr>
              <a:buSzPts val="3000"/>
            </a:pPr>
            <a:r>
              <a:rPr lang="en-GB" sz="3001">
                <a:solidFill>
                  <a:srgbClr val="000000"/>
                </a:solidFill>
              </a:rPr>
              <a:t>Published (such as Newspapers and magazines, journals)</a:t>
            </a:r>
            <a:endParaRPr sz="3001">
              <a:solidFill>
                <a:srgbClr val="000000"/>
              </a:solidFill>
            </a:endParaRPr>
          </a:p>
          <a:p>
            <a:pPr indent="-419064">
              <a:spcBef>
                <a:spcPts val="0"/>
              </a:spcBef>
              <a:buClr>
                <a:srgbClr val="000000"/>
              </a:buClr>
              <a:buSzPts val="3000"/>
            </a:pPr>
            <a:r>
              <a:rPr lang="en-GB" sz="3001">
                <a:solidFill>
                  <a:srgbClr val="000000"/>
                </a:solidFill>
              </a:rPr>
              <a:t>Mass Observation Unit</a:t>
            </a:r>
            <a:endParaRPr sz="3001">
              <a:solidFill>
                <a:srgbClr val="000000"/>
              </a:solidFill>
            </a:endParaRPr>
          </a:p>
          <a:p>
            <a:pPr indent="-419064">
              <a:spcBef>
                <a:spcPts val="0"/>
              </a:spcBef>
              <a:buClr>
                <a:srgbClr val="000000"/>
              </a:buClr>
              <a:buSzPts val="3000"/>
            </a:pPr>
            <a:r>
              <a:rPr lang="en-GB" sz="3001">
                <a:solidFill>
                  <a:srgbClr val="000000"/>
                </a:solidFill>
              </a:rPr>
              <a:t>Books and Articles</a:t>
            </a:r>
            <a:endParaRPr sz="3001">
              <a:solidFill>
                <a:srgbClr val="000000"/>
              </a:solidFill>
            </a:endParaRPr>
          </a:p>
          <a:p>
            <a:pPr indent="-419064">
              <a:spcBef>
                <a:spcPts val="0"/>
              </a:spcBef>
              <a:buClr>
                <a:srgbClr val="000000"/>
              </a:buClr>
              <a:buSzPts val="3000"/>
            </a:pPr>
            <a:r>
              <a:rPr lang="en-GB" sz="3001">
                <a:solidFill>
                  <a:srgbClr val="000000"/>
                </a:solidFill>
              </a:rPr>
              <a:t>Memoirs</a:t>
            </a:r>
            <a:endParaRPr sz="3001">
              <a:solidFill>
                <a:srgbClr val="000000"/>
              </a:solidFill>
            </a:endParaRPr>
          </a:p>
          <a:p>
            <a:pPr indent="-419064">
              <a:spcBef>
                <a:spcPts val="0"/>
              </a:spcBef>
              <a:buClr>
                <a:srgbClr val="000000"/>
              </a:buClr>
              <a:buSzPts val="3000"/>
            </a:pPr>
            <a:r>
              <a:rPr lang="en-GB" sz="3001">
                <a:solidFill>
                  <a:srgbClr val="000000"/>
                </a:solidFill>
              </a:rPr>
              <a:t>BFI: Special Collections</a:t>
            </a:r>
            <a:endParaRPr sz="3001">
              <a:solidFill>
                <a:srgbClr val="000000"/>
              </a:solidFill>
            </a:endParaRPr>
          </a:p>
          <a:p>
            <a:pPr indent="-419064">
              <a:spcBef>
                <a:spcPts val="0"/>
              </a:spcBef>
              <a:buClr>
                <a:srgbClr val="000000"/>
              </a:buClr>
              <a:buSzPts val="3000"/>
            </a:pPr>
            <a:r>
              <a:rPr lang="en-GB" sz="3001">
                <a:solidFill>
                  <a:srgbClr val="000000"/>
                </a:solidFill>
              </a:rPr>
              <a:t>PhDs</a:t>
            </a:r>
            <a:endParaRPr sz="3001">
              <a:solidFill>
                <a:srgbClr val="000000"/>
              </a:solidFill>
            </a:endParaRPr>
          </a:p>
          <a:p>
            <a:pPr marL="0" indent="0">
              <a:buNone/>
            </a:pPr>
            <a:r>
              <a:rPr lang="en-GB" sz="3001">
                <a:solidFill>
                  <a:srgbClr val="000000"/>
                </a:solidFill>
              </a:rPr>
              <a:t>Be a detective...follow the paper trail</a:t>
            </a:r>
            <a:endParaRPr sz="300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3"/>
          <p:cNvSpPr txBox="1">
            <a:spLocks noGrp="1"/>
          </p:cNvSpPr>
          <p:nvPr>
            <p:ph type="title"/>
          </p:nvPr>
        </p:nvSpPr>
        <p:spPr>
          <a:xfrm>
            <a:off x="457201" y="274640"/>
            <a:ext cx="8229601" cy="1143000"/>
          </a:xfrm>
          <a:prstGeom prst="rect">
            <a:avLst/>
          </a:prstGeom>
        </p:spPr>
        <p:txBody>
          <a:bodyPr spcFirstLastPara="1" wrap="square" lIns="91425" tIns="45700" rIns="91425" bIns="45700" anchor="ctr" anchorCtr="0">
            <a:noAutofit/>
          </a:bodyPr>
          <a:lstStyle/>
          <a:p>
            <a:endParaRPr/>
          </a:p>
        </p:txBody>
      </p:sp>
      <p:sp>
        <p:nvSpPr>
          <p:cNvPr id="214" name="Google Shape;214;p23"/>
          <p:cNvSpPr txBox="1">
            <a:spLocks noGrp="1"/>
          </p:cNvSpPr>
          <p:nvPr>
            <p:ph type="body" idx="1"/>
          </p:nvPr>
        </p:nvSpPr>
        <p:spPr>
          <a:xfrm>
            <a:off x="457201" y="1600200"/>
            <a:ext cx="8229601" cy="4526101"/>
          </a:xfrm>
          <a:prstGeom prst="rect">
            <a:avLst/>
          </a:prstGeom>
        </p:spPr>
        <p:txBody>
          <a:bodyPr spcFirstLastPara="1" wrap="square" lIns="91425" tIns="45700" rIns="91425" bIns="45700" anchor="t" anchorCtr="0">
            <a:noAutofit/>
          </a:bodyPr>
          <a:lstStyle/>
          <a:p>
            <a:pPr marL="0" indent="0">
              <a:buNone/>
            </a:pPr>
            <a:endParaRPr/>
          </a:p>
        </p:txBody>
      </p:sp>
      <p:pic>
        <p:nvPicPr>
          <p:cNvPr id="215" name="Google Shape;215;p23"/>
          <p:cNvPicPr preferRelativeResize="0"/>
          <p:nvPr/>
        </p:nvPicPr>
        <p:blipFill>
          <a:blip r:embed="rId3">
            <a:alphaModFix/>
          </a:blip>
          <a:stretch>
            <a:fillRect/>
          </a:stretch>
        </p:blipFill>
        <p:spPr>
          <a:xfrm>
            <a:off x="564999" y="378501"/>
            <a:ext cx="7130777" cy="610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566</Words>
  <Application>Microsoft Office PowerPoint</Application>
  <PresentationFormat>On-screen Show (4:3)</PresentationFormat>
  <Paragraphs>89</Paragraphs>
  <Slides>11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Times New Roman</vt:lpstr>
      <vt:lpstr>Garamond</vt:lpstr>
      <vt:lpstr>Calibri</vt:lpstr>
      <vt:lpstr>Arial</vt:lpstr>
      <vt:lpstr>Office Theme</vt:lpstr>
      <vt:lpstr>Parallax</vt:lpstr>
      <vt:lpstr>The Ministry of Information and the British Film Hero during World War 2  </vt:lpstr>
      <vt:lpstr>PowerPoint Presentation</vt:lpstr>
      <vt:lpstr>PowerPoint Presentation</vt:lpstr>
      <vt:lpstr>PowerPoint Presentation</vt:lpstr>
      <vt:lpstr>PowerPoint Presentation</vt:lpstr>
      <vt:lpstr>“To do film history today, one has to become an economic historian, a legal expert, a sociologist, know about censorship, read trade papers and fan magazines”  Elsaesser, Thomas ‘The New Film History’ Monthly Film Bulletin, Autumn 1986 </vt:lpstr>
      <vt:lpstr>Ministry Of Information Hierarchy 1941 (Addition of Ideas Committee)</vt:lpstr>
      <vt:lpstr>Sources</vt:lpstr>
      <vt:lpstr>PowerPoint Presentation</vt:lpstr>
      <vt:lpstr>Exercises</vt:lpstr>
      <vt:lpstr>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Williamson</dc:creator>
  <cp:lastModifiedBy>Robert Williamson</cp:lastModifiedBy>
  <cp:revision>22</cp:revision>
  <dcterms:modified xsi:type="dcterms:W3CDTF">2019-12-10T10:23:34Z</dcterms:modified>
</cp:coreProperties>
</file>