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13"/>
  </p:notesMasterIdLst>
  <p:sldIdLst>
    <p:sldId id="256" r:id="rId3"/>
    <p:sldId id="258" r:id="rId4"/>
    <p:sldId id="313" r:id="rId5"/>
    <p:sldId id="315" r:id="rId6"/>
    <p:sldId id="316" r:id="rId7"/>
    <p:sldId id="259" r:id="rId8"/>
    <p:sldId id="312" r:id="rId9"/>
    <p:sldId id="267" r:id="rId10"/>
    <p:sldId id="311" r:id="rId11"/>
    <p:sldId id="314" r:id="rId12"/>
  </p:sldIdLst>
  <p:sldSz cx="9144000" cy="6858000" type="screen4x3"/>
  <p:notesSz cx="6858000" cy="9945688"/>
  <p:embeddedFontLst>
    <p:embeddedFont>
      <p:font typeface="Calibri" panose="020F0502020204030204" pitchFamily="34" charset="0"/>
      <p:regular r:id="rId14"/>
      <p:bold r:id="rId15"/>
      <p:italic r:id="rId16"/>
      <p:boldItalic r:id="rId17"/>
    </p:embeddedFont>
    <p:embeddedFont>
      <p:font typeface="Garamond" panose="02020404030301010803" pitchFamily="18"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3" autoAdjust="0"/>
    <p:restoredTop sz="94660"/>
  </p:normalViewPr>
  <p:slideViewPr>
    <p:cSldViewPr snapToGrid="0">
      <p:cViewPr varScale="1">
        <p:scale>
          <a:sx n="78" d="100"/>
          <a:sy n="78" d="100"/>
        </p:scale>
        <p:origin x="257" y="3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728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97284"/>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6678"/>
            <a:ext cx="2971800" cy="49728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46678"/>
            <a:ext cx="2971800" cy="49728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05B077A1-F603-4932-BD61-DE20420BE13F}" type="slidenum">
              <a:rPr lang="en-US" smtClean="0"/>
              <a:pPr/>
              <a:t>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2: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dirty="0">
                <a:solidFill>
                  <a:schemeClr val="dk1"/>
                </a:solidFill>
                <a:latin typeface="Calibri"/>
                <a:ea typeface="Calibri"/>
                <a:cs typeface="Calibri"/>
                <a:sym typeface="Calibri"/>
              </a:rPr>
              <a:t>Some issues about popularity – ‘</a:t>
            </a:r>
            <a:r>
              <a:rPr lang="en-GB" sz="1200" b="0" i="0" u="none" strike="noStrike" cap="none" dirty="0">
                <a:solidFill>
                  <a:schemeClr val="dk1"/>
                </a:solidFill>
                <a:latin typeface="Arial"/>
                <a:ea typeface="Arial"/>
                <a:cs typeface="Arial"/>
                <a:sym typeface="Arial"/>
              </a:rPr>
              <a:t>Is it the films that made the most money or the films that the largest number of people saw?’ Dyer Richard and Ginette Vincendeau eds. (1991) 'Popular European Cinema' London, Routledge page 3</a:t>
            </a:r>
            <a:endParaRPr sz="1200" b="0" i="0" u="none" strike="noStrike" cap="none" dirty="0">
              <a:solidFill>
                <a:schemeClr val="dk1"/>
              </a:solidFill>
              <a:latin typeface="Calibri"/>
              <a:ea typeface="Calibri"/>
              <a:cs typeface="Calibri"/>
              <a:sym typeface="Calibri"/>
            </a:endParaRPr>
          </a:p>
        </p:txBody>
      </p:sp>
      <p:sp>
        <p:nvSpPr>
          <p:cNvPr id="159" name="Google Shape;159;p2:notes"/>
          <p:cNvSpPr txBox="1">
            <a:spLocks noGrp="1"/>
          </p:cNvSpPr>
          <p:nvPr>
            <p:ph type="sldNum" idx="12"/>
          </p:nvPr>
        </p:nvSpPr>
        <p:spPr>
          <a:xfrm>
            <a:off x="3884613" y="9446678"/>
            <a:ext cx="2971800" cy="49728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2020dde4f_0_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2020dde4f_0_0:notes"/>
          <p:cNvSpPr txBox="1">
            <a:spLocks noGrp="1"/>
          </p:cNvSpPr>
          <p:nvPr>
            <p:ph type="body" idx="1"/>
          </p:nvPr>
        </p:nvSpPr>
        <p:spPr>
          <a:xfrm>
            <a:off x="685800" y="4724202"/>
            <a:ext cx="5486400" cy="447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42020dde4f_0_0:notes"/>
          <p:cNvSpPr txBox="1">
            <a:spLocks noGrp="1"/>
          </p:cNvSpPr>
          <p:nvPr>
            <p:ph type="sldNum" idx="12"/>
          </p:nvPr>
        </p:nvSpPr>
        <p:spPr>
          <a:xfrm>
            <a:off x="3884613" y="9446678"/>
            <a:ext cx="2971800" cy="49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6: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15" name="Google Shape;315;p6:notes"/>
          <p:cNvSpPr txBox="1">
            <a:spLocks noGrp="1"/>
          </p:cNvSpPr>
          <p:nvPr>
            <p:ph type="sldNum" idx="12"/>
          </p:nvPr>
        </p:nvSpPr>
        <p:spPr>
          <a:xfrm>
            <a:off x="3884613" y="9446678"/>
            <a:ext cx="2971800" cy="49728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FFFF00"/>
              </a:buClr>
              <a:buSzPts val="4400"/>
              <a:buFont typeface="Calibri"/>
              <a:buNone/>
              <a:defRPr sz="4400" b="0" i="0" u="none" strike="noStrike" cap="none">
                <a:solidFill>
                  <a:srgbClr val="FFFF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FFFF00"/>
              </a:buClr>
              <a:buSzPts val="3200"/>
              <a:buFont typeface="Arial"/>
              <a:buChar char="•"/>
              <a:defRPr sz="3200" b="0" i="0" u="none" strike="noStrike" cap="none">
                <a:solidFill>
                  <a:srgbClr val="FFFF00"/>
                </a:solidFill>
                <a:latin typeface="Calibri"/>
                <a:ea typeface="Calibri"/>
                <a:cs typeface="Calibri"/>
                <a:sym typeface="Calibri"/>
              </a:defRPr>
            </a:lvl1pPr>
            <a:lvl2pPr marL="914400" marR="0" lvl="1" indent="-406400" algn="l" rtl="0">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2pPr>
            <a:lvl3pPr marL="1371600" marR="0" lvl="2" indent="-381000" algn="l" rtl="0">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3pPr>
            <a:lvl4pPr marL="1828800" marR="0" lvl="3" indent="-355600"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4pPr>
            <a:lvl5pPr marL="2286000" marR="0" lvl="4" indent="-355600"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FFFF00"/>
              </a:buClr>
              <a:buSzPts val="4400"/>
              <a:buFont typeface="Calibri"/>
              <a:buNone/>
              <a:defRPr sz="4400" b="0" i="0" u="none" strike="noStrike" cap="none">
                <a:solidFill>
                  <a:srgbClr val="FFFF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FFFF00"/>
              </a:buClr>
              <a:buSzPts val="3200"/>
              <a:buFont typeface="Arial"/>
              <a:buChar char="•"/>
              <a:defRPr sz="3200" b="0" i="0" u="none" strike="noStrike" cap="none">
                <a:solidFill>
                  <a:srgbClr val="FFFF00"/>
                </a:solidFill>
                <a:latin typeface="Calibri"/>
                <a:ea typeface="Calibri"/>
                <a:cs typeface="Calibri"/>
                <a:sym typeface="Calibri"/>
              </a:defRPr>
            </a:lvl1pPr>
            <a:lvl2pPr marL="914400" marR="0" lvl="1" indent="-406400" algn="l" rtl="0">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2pPr>
            <a:lvl3pPr marL="1371600" marR="0" lvl="2" indent="-381000" algn="l" rtl="0">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3pPr>
            <a:lvl4pPr marL="1828800" marR="0" lvl="3" indent="-355600"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4pPr>
            <a:lvl5pPr marL="2286000" marR="0" lvl="4" indent="-355600"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3" name="Picture 10" descr="OB PPT banner 150"/>
          <p:cNvPicPr>
            <a:picLocks noChangeAspect="1" noChangeArrowheads="1"/>
          </p:cNvPicPr>
          <p:nvPr userDrawn="1"/>
        </p:nvPicPr>
        <p:blipFill>
          <a:blip r:embed="rId2" cstate="print"/>
          <a:srcRect/>
          <a:stretch>
            <a:fillRect/>
          </a:stretch>
        </p:blipFill>
        <p:spPr bwMode="auto">
          <a:xfrm>
            <a:off x="304800" y="303213"/>
            <a:ext cx="8534400" cy="1539875"/>
          </a:xfrm>
          <a:prstGeom prst="rect">
            <a:avLst/>
          </a:prstGeom>
          <a:noFill/>
          <a:ln w="9525">
            <a:noFill/>
            <a:miter lim="800000"/>
            <a:headEnd/>
            <a:tailEnd/>
          </a:ln>
        </p:spPr>
      </p:pic>
      <p:sp>
        <p:nvSpPr>
          <p:cNvPr id="8" name="Title 1"/>
          <p:cNvSpPr>
            <a:spLocks noGrp="1"/>
          </p:cNvSpPr>
          <p:nvPr>
            <p:ph type="ctrTitle"/>
          </p:nvPr>
        </p:nvSpPr>
        <p:spPr>
          <a:xfrm>
            <a:off x="1038880" y="312738"/>
            <a:ext cx="7772400" cy="1526948"/>
          </a:xfrm>
        </p:spPr>
        <p:txBody>
          <a:bodyPr>
            <a:normAutofit/>
          </a:bodyPr>
          <a:lstStyle>
            <a:lvl1pPr>
              <a:defRPr sz="3200">
                <a:solidFill>
                  <a:schemeClr val="bg1"/>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3761608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FFFF00"/>
              </a:buClr>
              <a:buSzPts val="4000"/>
              <a:buFont typeface="Calibri"/>
              <a:buNone/>
              <a:defRPr sz="4000" b="1" i="0" u="none" strike="noStrike" cap="none">
                <a:solidFill>
                  <a:srgbClr val="FFFF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1pPr>
            <a:lvl2pPr marL="914400" marR="0" lvl="1" indent="-228600" algn="l" rtl="0">
              <a:spcBef>
                <a:spcPts val="36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2pPr>
            <a:lvl3pPr marL="1371600" marR="0" lvl="2" indent="-228600" algn="l" rtl="0">
              <a:spcBef>
                <a:spcPts val="32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228600" algn="l" rtl="0">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6pPr>
            <a:lvl7pPr marL="3200400" marR="0" lvl="6" indent="-228600" algn="l" rtl="0">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7pPr>
            <a:lvl8pPr marL="3657600" marR="0" lvl="7" indent="-228600" algn="l" rtl="0">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8pPr>
            <a:lvl9pPr marL="4114800" marR="0" lvl="8" indent="-228600" algn="l" rtl="0">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FFFF00"/>
              </a:buClr>
              <a:buSzPts val="4400"/>
              <a:buFont typeface="Calibri"/>
              <a:buNone/>
              <a:defRPr sz="4400" b="0" i="0" u="none" strike="noStrike" cap="none">
                <a:solidFill>
                  <a:srgbClr val="FFFF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1pPr>
            <a:lvl2pPr marL="914400" marR="0" lvl="1" indent="-381000" algn="l" rtl="0">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2pPr>
            <a:lvl3pPr marL="1371600" marR="0" lvl="2" indent="-355600"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3pPr>
            <a:lvl4pPr marL="1828800" marR="0" lvl="3" indent="-342900" algn="l" rtl="0">
              <a:spcBef>
                <a:spcPts val="360"/>
              </a:spcBef>
              <a:spcAft>
                <a:spcPts val="0"/>
              </a:spcAft>
              <a:buClr>
                <a:srgbClr val="FFFF00"/>
              </a:buClr>
              <a:buSzPts val="1800"/>
              <a:buFont typeface="Arial"/>
              <a:buChar char="–"/>
              <a:defRPr sz="1800" b="0" i="0" u="none" strike="noStrike" cap="none">
                <a:solidFill>
                  <a:srgbClr val="FFFF00"/>
                </a:solidFill>
                <a:latin typeface="Calibri"/>
                <a:ea typeface="Calibri"/>
                <a:cs typeface="Calibri"/>
                <a:sym typeface="Calibri"/>
              </a:defRPr>
            </a:lvl4pPr>
            <a:lvl5pPr marL="2286000" marR="0" lvl="4" indent="-342900" algn="l" rtl="0">
              <a:spcBef>
                <a:spcPts val="360"/>
              </a:spcBef>
              <a:spcAft>
                <a:spcPts val="0"/>
              </a:spcAft>
              <a:buClr>
                <a:srgbClr val="FFFF00"/>
              </a:buClr>
              <a:buSzPts val="1800"/>
              <a:buFont typeface="Arial"/>
              <a:buChar char="»"/>
              <a:defRPr sz="1800" b="0" i="0" u="none" strike="noStrike" cap="none">
                <a:solidFill>
                  <a:srgbClr val="FFFF00"/>
                </a:solidFill>
                <a:latin typeface="Calibri"/>
                <a:ea typeface="Calibri"/>
                <a:cs typeface="Calibri"/>
                <a:sym typeface="Calibri"/>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1pPr>
            <a:lvl2pPr marL="914400" marR="0" lvl="1" indent="-381000" algn="l" rtl="0">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2pPr>
            <a:lvl3pPr marL="1371600" marR="0" lvl="2" indent="-355600"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3pPr>
            <a:lvl4pPr marL="1828800" marR="0" lvl="3" indent="-342900" algn="l" rtl="0">
              <a:spcBef>
                <a:spcPts val="360"/>
              </a:spcBef>
              <a:spcAft>
                <a:spcPts val="0"/>
              </a:spcAft>
              <a:buClr>
                <a:srgbClr val="FFFF00"/>
              </a:buClr>
              <a:buSzPts val="1800"/>
              <a:buFont typeface="Arial"/>
              <a:buChar char="–"/>
              <a:defRPr sz="1800" b="0" i="0" u="none" strike="noStrike" cap="none">
                <a:solidFill>
                  <a:srgbClr val="FFFF00"/>
                </a:solidFill>
                <a:latin typeface="Calibri"/>
                <a:ea typeface="Calibri"/>
                <a:cs typeface="Calibri"/>
                <a:sym typeface="Calibri"/>
              </a:defRPr>
            </a:lvl4pPr>
            <a:lvl5pPr marL="2286000" marR="0" lvl="4" indent="-342900" algn="l" rtl="0">
              <a:spcBef>
                <a:spcPts val="360"/>
              </a:spcBef>
              <a:spcAft>
                <a:spcPts val="0"/>
              </a:spcAft>
              <a:buClr>
                <a:srgbClr val="FFFF00"/>
              </a:buClr>
              <a:buSzPts val="1800"/>
              <a:buFont typeface="Arial"/>
              <a:buChar char="»"/>
              <a:defRPr sz="1800" b="0" i="0" u="none" strike="noStrike" cap="none">
                <a:solidFill>
                  <a:srgbClr val="FFFF00"/>
                </a:solidFill>
                <a:latin typeface="Calibri"/>
                <a:ea typeface="Calibri"/>
                <a:cs typeface="Calibri"/>
                <a:sym typeface="Calibri"/>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FFFF00"/>
              </a:buClr>
              <a:buSzPts val="4400"/>
              <a:buFont typeface="Calibri"/>
              <a:buNone/>
              <a:defRPr sz="4400" b="0" i="0" u="none" strike="noStrike" cap="none">
                <a:solidFill>
                  <a:srgbClr val="FFFF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rgbClr val="FFFF00"/>
              </a:buClr>
              <a:buSzPts val="2400"/>
              <a:buFont typeface="Arial"/>
              <a:buNone/>
              <a:defRPr sz="2400" b="1" i="0" u="none" strike="noStrike" cap="none">
                <a:solidFill>
                  <a:srgbClr val="FFFF00"/>
                </a:solidFill>
                <a:latin typeface="Calibri"/>
                <a:ea typeface="Calibri"/>
                <a:cs typeface="Calibri"/>
                <a:sym typeface="Calibri"/>
              </a:defRPr>
            </a:lvl1pPr>
            <a:lvl2pPr marL="914400" marR="0" lvl="1" indent="-228600" algn="l" rtl="0">
              <a:spcBef>
                <a:spcPts val="400"/>
              </a:spcBef>
              <a:spcAft>
                <a:spcPts val="0"/>
              </a:spcAft>
              <a:buClr>
                <a:srgbClr val="FFFF00"/>
              </a:buClr>
              <a:buSzPts val="2000"/>
              <a:buFont typeface="Arial"/>
              <a:buNone/>
              <a:defRPr sz="2000" b="1" i="0" u="none" strike="noStrike" cap="none">
                <a:solidFill>
                  <a:srgbClr val="FFFF00"/>
                </a:solidFill>
                <a:latin typeface="Calibri"/>
                <a:ea typeface="Calibri"/>
                <a:cs typeface="Calibri"/>
                <a:sym typeface="Calibri"/>
              </a:defRPr>
            </a:lvl2pPr>
            <a:lvl3pPr marL="1371600" marR="0" lvl="2" indent="-228600" algn="l" rtl="0">
              <a:spcBef>
                <a:spcPts val="360"/>
              </a:spcBef>
              <a:spcAft>
                <a:spcPts val="0"/>
              </a:spcAft>
              <a:buClr>
                <a:srgbClr val="FFFF00"/>
              </a:buClr>
              <a:buSzPts val="1800"/>
              <a:buFont typeface="Arial"/>
              <a:buNone/>
              <a:defRPr sz="1800" b="1" i="0" u="none" strike="noStrike" cap="none">
                <a:solidFill>
                  <a:srgbClr val="FFFF00"/>
                </a:solidFill>
                <a:latin typeface="Calibri"/>
                <a:ea typeface="Calibri"/>
                <a:cs typeface="Calibri"/>
                <a:sym typeface="Calibri"/>
              </a:defRPr>
            </a:lvl3pPr>
            <a:lvl4pPr marL="1828800" marR="0" lvl="3" indent="-228600" algn="l" rtl="0">
              <a:spcBef>
                <a:spcPts val="320"/>
              </a:spcBef>
              <a:spcAft>
                <a:spcPts val="0"/>
              </a:spcAft>
              <a:buClr>
                <a:srgbClr val="FFFF00"/>
              </a:buClr>
              <a:buSzPts val="1600"/>
              <a:buFont typeface="Arial"/>
              <a:buNone/>
              <a:defRPr sz="1600" b="1" i="0" u="none" strike="noStrike" cap="none">
                <a:solidFill>
                  <a:srgbClr val="FFFF00"/>
                </a:solidFill>
                <a:latin typeface="Calibri"/>
                <a:ea typeface="Calibri"/>
                <a:cs typeface="Calibri"/>
                <a:sym typeface="Calibri"/>
              </a:defRPr>
            </a:lvl4pPr>
            <a:lvl5pPr marL="2286000" marR="0" lvl="4" indent="-228600" algn="l" rtl="0">
              <a:spcBef>
                <a:spcPts val="320"/>
              </a:spcBef>
              <a:spcAft>
                <a:spcPts val="0"/>
              </a:spcAft>
              <a:buClr>
                <a:srgbClr val="FFFF00"/>
              </a:buClr>
              <a:buSzPts val="1600"/>
              <a:buFont typeface="Arial"/>
              <a:buNone/>
              <a:defRPr sz="1600" b="1" i="0" u="none" strike="noStrike" cap="none">
                <a:solidFill>
                  <a:srgbClr val="FFFF00"/>
                </a:solidFill>
                <a:latin typeface="Calibri"/>
                <a:ea typeface="Calibri"/>
                <a:cs typeface="Calibri"/>
                <a:sym typeface="Calibri"/>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1pPr>
            <a:lvl2pPr marL="914400" marR="0" lvl="1" indent="-355600"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2pPr>
            <a:lvl3pPr marL="1371600" marR="0" lvl="2" indent="-342900" algn="l" rtl="0">
              <a:spcBef>
                <a:spcPts val="360"/>
              </a:spcBef>
              <a:spcAft>
                <a:spcPts val="0"/>
              </a:spcAft>
              <a:buClr>
                <a:srgbClr val="FFFF00"/>
              </a:buClr>
              <a:buSzPts val="1800"/>
              <a:buFont typeface="Arial"/>
              <a:buChar char="•"/>
              <a:defRPr sz="1800" b="0" i="0" u="none" strike="noStrike" cap="none">
                <a:solidFill>
                  <a:srgbClr val="FFFF00"/>
                </a:solidFill>
                <a:latin typeface="Calibri"/>
                <a:ea typeface="Calibri"/>
                <a:cs typeface="Calibri"/>
                <a:sym typeface="Calibri"/>
              </a:defRPr>
            </a:lvl3pPr>
            <a:lvl4pPr marL="1828800" marR="0" lvl="3" indent="-330200" algn="l" rtl="0">
              <a:spcBef>
                <a:spcPts val="320"/>
              </a:spcBef>
              <a:spcAft>
                <a:spcPts val="0"/>
              </a:spcAft>
              <a:buClr>
                <a:srgbClr val="FFFF00"/>
              </a:buClr>
              <a:buSzPts val="1600"/>
              <a:buFont typeface="Arial"/>
              <a:buChar char="–"/>
              <a:defRPr sz="1600" b="0" i="0" u="none" strike="noStrike" cap="none">
                <a:solidFill>
                  <a:srgbClr val="FFFF00"/>
                </a:solidFill>
                <a:latin typeface="Calibri"/>
                <a:ea typeface="Calibri"/>
                <a:cs typeface="Calibri"/>
                <a:sym typeface="Calibri"/>
              </a:defRPr>
            </a:lvl4pPr>
            <a:lvl5pPr marL="2286000" marR="0" lvl="4" indent="-330200" algn="l" rtl="0">
              <a:spcBef>
                <a:spcPts val="320"/>
              </a:spcBef>
              <a:spcAft>
                <a:spcPts val="0"/>
              </a:spcAft>
              <a:buClr>
                <a:srgbClr val="FFFF00"/>
              </a:buClr>
              <a:buSzPts val="1600"/>
              <a:buFont typeface="Arial"/>
              <a:buChar char="»"/>
              <a:defRPr sz="1600" b="0" i="0" u="none" strike="noStrike" cap="none">
                <a:solidFill>
                  <a:srgbClr val="FFFF00"/>
                </a:solidFill>
                <a:latin typeface="Calibri"/>
                <a:ea typeface="Calibri"/>
                <a:cs typeface="Calibri"/>
                <a:sym typeface="Calibri"/>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rgbClr val="FFFF00"/>
              </a:buClr>
              <a:buSzPts val="2400"/>
              <a:buFont typeface="Arial"/>
              <a:buNone/>
              <a:defRPr sz="2400" b="1" i="0" u="none" strike="noStrike" cap="none">
                <a:solidFill>
                  <a:srgbClr val="FFFF00"/>
                </a:solidFill>
                <a:latin typeface="Calibri"/>
                <a:ea typeface="Calibri"/>
                <a:cs typeface="Calibri"/>
                <a:sym typeface="Calibri"/>
              </a:defRPr>
            </a:lvl1pPr>
            <a:lvl2pPr marL="914400" marR="0" lvl="1" indent="-228600" algn="l" rtl="0">
              <a:spcBef>
                <a:spcPts val="400"/>
              </a:spcBef>
              <a:spcAft>
                <a:spcPts val="0"/>
              </a:spcAft>
              <a:buClr>
                <a:srgbClr val="FFFF00"/>
              </a:buClr>
              <a:buSzPts val="2000"/>
              <a:buFont typeface="Arial"/>
              <a:buNone/>
              <a:defRPr sz="2000" b="1" i="0" u="none" strike="noStrike" cap="none">
                <a:solidFill>
                  <a:srgbClr val="FFFF00"/>
                </a:solidFill>
                <a:latin typeface="Calibri"/>
                <a:ea typeface="Calibri"/>
                <a:cs typeface="Calibri"/>
                <a:sym typeface="Calibri"/>
              </a:defRPr>
            </a:lvl2pPr>
            <a:lvl3pPr marL="1371600" marR="0" lvl="2" indent="-228600" algn="l" rtl="0">
              <a:spcBef>
                <a:spcPts val="360"/>
              </a:spcBef>
              <a:spcAft>
                <a:spcPts val="0"/>
              </a:spcAft>
              <a:buClr>
                <a:srgbClr val="FFFF00"/>
              </a:buClr>
              <a:buSzPts val="1800"/>
              <a:buFont typeface="Arial"/>
              <a:buNone/>
              <a:defRPr sz="1800" b="1" i="0" u="none" strike="noStrike" cap="none">
                <a:solidFill>
                  <a:srgbClr val="FFFF00"/>
                </a:solidFill>
                <a:latin typeface="Calibri"/>
                <a:ea typeface="Calibri"/>
                <a:cs typeface="Calibri"/>
                <a:sym typeface="Calibri"/>
              </a:defRPr>
            </a:lvl3pPr>
            <a:lvl4pPr marL="1828800" marR="0" lvl="3" indent="-228600" algn="l" rtl="0">
              <a:spcBef>
                <a:spcPts val="320"/>
              </a:spcBef>
              <a:spcAft>
                <a:spcPts val="0"/>
              </a:spcAft>
              <a:buClr>
                <a:srgbClr val="FFFF00"/>
              </a:buClr>
              <a:buSzPts val="1600"/>
              <a:buFont typeface="Arial"/>
              <a:buNone/>
              <a:defRPr sz="1600" b="1" i="0" u="none" strike="noStrike" cap="none">
                <a:solidFill>
                  <a:srgbClr val="FFFF00"/>
                </a:solidFill>
                <a:latin typeface="Calibri"/>
                <a:ea typeface="Calibri"/>
                <a:cs typeface="Calibri"/>
                <a:sym typeface="Calibri"/>
              </a:defRPr>
            </a:lvl4pPr>
            <a:lvl5pPr marL="2286000" marR="0" lvl="4" indent="-228600" algn="l" rtl="0">
              <a:spcBef>
                <a:spcPts val="320"/>
              </a:spcBef>
              <a:spcAft>
                <a:spcPts val="0"/>
              </a:spcAft>
              <a:buClr>
                <a:srgbClr val="FFFF00"/>
              </a:buClr>
              <a:buSzPts val="1600"/>
              <a:buFont typeface="Arial"/>
              <a:buNone/>
              <a:defRPr sz="1600" b="1" i="0" u="none" strike="noStrike" cap="none">
                <a:solidFill>
                  <a:srgbClr val="FFFF00"/>
                </a:solidFill>
                <a:latin typeface="Calibri"/>
                <a:ea typeface="Calibri"/>
                <a:cs typeface="Calibri"/>
                <a:sym typeface="Calibri"/>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1pPr>
            <a:lvl2pPr marL="914400" marR="0" lvl="1" indent="-355600"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2pPr>
            <a:lvl3pPr marL="1371600" marR="0" lvl="2" indent="-342900" algn="l" rtl="0">
              <a:spcBef>
                <a:spcPts val="360"/>
              </a:spcBef>
              <a:spcAft>
                <a:spcPts val="0"/>
              </a:spcAft>
              <a:buClr>
                <a:srgbClr val="FFFF00"/>
              </a:buClr>
              <a:buSzPts val="1800"/>
              <a:buFont typeface="Arial"/>
              <a:buChar char="•"/>
              <a:defRPr sz="1800" b="0" i="0" u="none" strike="noStrike" cap="none">
                <a:solidFill>
                  <a:srgbClr val="FFFF00"/>
                </a:solidFill>
                <a:latin typeface="Calibri"/>
                <a:ea typeface="Calibri"/>
                <a:cs typeface="Calibri"/>
                <a:sym typeface="Calibri"/>
              </a:defRPr>
            </a:lvl3pPr>
            <a:lvl4pPr marL="1828800" marR="0" lvl="3" indent="-330200" algn="l" rtl="0">
              <a:spcBef>
                <a:spcPts val="320"/>
              </a:spcBef>
              <a:spcAft>
                <a:spcPts val="0"/>
              </a:spcAft>
              <a:buClr>
                <a:srgbClr val="FFFF00"/>
              </a:buClr>
              <a:buSzPts val="1600"/>
              <a:buFont typeface="Arial"/>
              <a:buChar char="–"/>
              <a:defRPr sz="1600" b="0" i="0" u="none" strike="noStrike" cap="none">
                <a:solidFill>
                  <a:srgbClr val="FFFF00"/>
                </a:solidFill>
                <a:latin typeface="Calibri"/>
                <a:ea typeface="Calibri"/>
                <a:cs typeface="Calibri"/>
                <a:sym typeface="Calibri"/>
              </a:defRPr>
            </a:lvl4pPr>
            <a:lvl5pPr marL="2286000" marR="0" lvl="4" indent="-330200" algn="l" rtl="0">
              <a:spcBef>
                <a:spcPts val="320"/>
              </a:spcBef>
              <a:spcAft>
                <a:spcPts val="0"/>
              </a:spcAft>
              <a:buClr>
                <a:srgbClr val="FFFF00"/>
              </a:buClr>
              <a:buSzPts val="1600"/>
              <a:buFont typeface="Arial"/>
              <a:buChar char="»"/>
              <a:defRPr sz="1600" b="0" i="0" u="none" strike="noStrike" cap="none">
                <a:solidFill>
                  <a:srgbClr val="FFFF00"/>
                </a:solidFill>
                <a:latin typeface="Calibri"/>
                <a:ea typeface="Calibri"/>
                <a:cs typeface="Calibri"/>
                <a:sym typeface="Calibri"/>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FFFF00"/>
              </a:buClr>
              <a:buSzPts val="4400"/>
              <a:buFont typeface="Calibri"/>
              <a:buNone/>
              <a:defRPr sz="4400" b="0" i="0" u="none" strike="noStrike" cap="none">
                <a:solidFill>
                  <a:srgbClr val="FFFF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FFFF00"/>
              </a:buClr>
              <a:buSzPts val="2000"/>
              <a:buFont typeface="Calibri"/>
              <a:buNone/>
              <a:defRPr sz="2000" b="1" i="0" u="none" strike="noStrike" cap="none">
                <a:solidFill>
                  <a:srgbClr val="FFFF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FFFF00"/>
              </a:buClr>
              <a:buSzPts val="3200"/>
              <a:buFont typeface="Arial"/>
              <a:buChar char="•"/>
              <a:defRPr sz="3200" b="0" i="0" u="none" strike="noStrike" cap="none">
                <a:solidFill>
                  <a:srgbClr val="FFFF00"/>
                </a:solidFill>
                <a:latin typeface="Calibri"/>
                <a:ea typeface="Calibri"/>
                <a:cs typeface="Calibri"/>
                <a:sym typeface="Calibri"/>
              </a:defRPr>
            </a:lvl1pPr>
            <a:lvl2pPr marL="914400" marR="0" lvl="1" indent="-406400" algn="l" rtl="0">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2pPr>
            <a:lvl3pPr marL="1371600" marR="0" lvl="2" indent="-381000" algn="l" rtl="0">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3pPr>
            <a:lvl4pPr marL="1828800" marR="0" lvl="3" indent="-355600"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4pPr>
            <a:lvl5pPr marL="2286000" marR="0" lvl="4" indent="-355600"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rgbClr val="FFFF00"/>
              </a:buClr>
              <a:buSzPts val="1400"/>
              <a:buFont typeface="Arial"/>
              <a:buNone/>
              <a:defRPr sz="1400" b="0" i="0" u="none" strike="noStrike" cap="none">
                <a:solidFill>
                  <a:srgbClr val="FFFF00"/>
                </a:solidFill>
                <a:latin typeface="Calibri"/>
                <a:ea typeface="Calibri"/>
                <a:cs typeface="Calibri"/>
                <a:sym typeface="Calibri"/>
              </a:defRPr>
            </a:lvl1pPr>
            <a:lvl2pPr marL="914400" marR="0" lvl="1" indent="-228600" algn="l" rtl="0">
              <a:spcBef>
                <a:spcPts val="240"/>
              </a:spcBef>
              <a:spcAft>
                <a:spcPts val="0"/>
              </a:spcAft>
              <a:buClr>
                <a:srgbClr val="FFFF00"/>
              </a:buClr>
              <a:buSzPts val="1200"/>
              <a:buFont typeface="Arial"/>
              <a:buNone/>
              <a:defRPr sz="1200" b="0" i="0" u="none" strike="noStrike" cap="none">
                <a:solidFill>
                  <a:srgbClr val="FFFF00"/>
                </a:solidFill>
                <a:latin typeface="Calibri"/>
                <a:ea typeface="Calibri"/>
                <a:cs typeface="Calibri"/>
                <a:sym typeface="Calibri"/>
              </a:defRPr>
            </a:lvl2pPr>
            <a:lvl3pPr marL="1371600" marR="0" lvl="2" indent="-228600" algn="l" rtl="0">
              <a:spcBef>
                <a:spcPts val="200"/>
              </a:spcBef>
              <a:spcAft>
                <a:spcPts val="0"/>
              </a:spcAft>
              <a:buClr>
                <a:srgbClr val="FFFF00"/>
              </a:buClr>
              <a:buSzPts val="1000"/>
              <a:buFont typeface="Arial"/>
              <a:buNone/>
              <a:defRPr sz="1000" b="0" i="0" u="none" strike="noStrike" cap="none">
                <a:solidFill>
                  <a:srgbClr val="FFFF00"/>
                </a:solidFill>
                <a:latin typeface="Calibri"/>
                <a:ea typeface="Calibri"/>
                <a:cs typeface="Calibri"/>
                <a:sym typeface="Calibri"/>
              </a:defRPr>
            </a:lvl3pPr>
            <a:lvl4pPr marL="1828800" marR="0" lvl="3" indent="-228600" algn="l" rtl="0">
              <a:spcBef>
                <a:spcPts val="180"/>
              </a:spcBef>
              <a:spcAft>
                <a:spcPts val="0"/>
              </a:spcAft>
              <a:buClr>
                <a:srgbClr val="FFFF00"/>
              </a:buClr>
              <a:buSzPts val="900"/>
              <a:buFont typeface="Arial"/>
              <a:buNone/>
              <a:defRPr sz="900" b="0" i="0" u="none" strike="noStrike" cap="none">
                <a:solidFill>
                  <a:srgbClr val="FFFF00"/>
                </a:solidFill>
                <a:latin typeface="Calibri"/>
                <a:ea typeface="Calibri"/>
                <a:cs typeface="Calibri"/>
                <a:sym typeface="Calibri"/>
              </a:defRPr>
            </a:lvl4pPr>
            <a:lvl5pPr marL="2286000" marR="0" lvl="4" indent="-228600" algn="l" rtl="0">
              <a:spcBef>
                <a:spcPts val="180"/>
              </a:spcBef>
              <a:spcAft>
                <a:spcPts val="0"/>
              </a:spcAft>
              <a:buClr>
                <a:srgbClr val="FFFF00"/>
              </a:buClr>
              <a:buSzPts val="900"/>
              <a:buFont typeface="Arial"/>
              <a:buNone/>
              <a:defRPr sz="900" b="0" i="0" u="none" strike="noStrike" cap="none">
                <a:solidFill>
                  <a:srgbClr val="FFFF00"/>
                </a:solidFill>
                <a:latin typeface="Calibri"/>
                <a:ea typeface="Calibri"/>
                <a:cs typeface="Calibri"/>
                <a:sym typeface="Calibri"/>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FFFF00"/>
              </a:buClr>
              <a:buSzPts val="2000"/>
              <a:buFont typeface="Calibri"/>
              <a:buNone/>
              <a:defRPr sz="2000" b="1" i="0" u="none" strike="noStrike" cap="none">
                <a:solidFill>
                  <a:srgbClr val="FFFF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FFFF00"/>
              </a:buClr>
              <a:buSzPts val="3200"/>
              <a:buFont typeface="Arial"/>
              <a:buNone/>
              <a:defRPr sz="3200" b="0" i="0" u="none" strike="noStrike" cap="none">
                <a:solidFill>
                  <a:srgbClr val="FFFF00"/>
                </a:solidFill>
                <a:latin typeface="Calibri"/>
                <a:ea typeface="Calibri"/>
                <a:cs typeface="Calibri"/>
                <a:sym typeface="Calibri"/>
              </a:defRPr>
            </a:lvl1pPr>
            <a:lvl2pPr marR="0" lvl="1" algn="l" rtl="0">
              <a:spcBef>
                <a:spcPts val="560"/>
              </a:spcBef>
              <a:spcAft>
                <a:spcPts val="0"/>
              </a:spcAft>
              <a:buClr>
                <a:srgbClr val="FFFF00"/>
              </a:buClr>
              <a:buSzPts val="2800"/>
              <a:buFont typeface="Arial"/>
              <a:buNone/>
              <a:defRPr sz="2800" b="0" i="0" u="none" strike="noStrike" cap="none">
                <a:solidFill>
                  <a:srgbClr val="FFFF00"/>
                </a:solidFill>
                <a:latin typeface="Calibri"/>
                <a:ea typeface="Calibri"/>
                <a:cs typeface="Calibri"/>
                <a:sym typeface="Calibri"/>
              </a:defRPr>
            </a:lvl2pPr>
            <a:lvl3pPr marR="0" lvl="2" algn="l" rtl="0">
              <a:spcBef>
                <a:spcPts val="480"/>
              </a:spcBef>
              <a:spcAft>
                <a:spcPts val="0"/>
              </a:spcAft>
              <a:buClr>
                <a:srgbClr val="FFFF00"/>
              </a:buClr>
              <a:buSzPts val="2400"/>
              <a:buFont typeface="Arial"/>
              <a:buNone/>
              <a:defRPr sz="2400" b="0" i="0" u="none" strike="noStrike" cap="none">
                <a:solidFill>
                  <a:srgbClr val="FFFF00"/>
                </a:solidFill>
                <a:latin typeface="Calibri"/>
                <a:ea typeface="Calibri"/>
                <a:cs typeface="Calibri"/>
                <a:sym typeface="Calibri"/>
              </a:defRPr>
            </a:lvl3pPr>
            <a:lvl4pPr marR="0" lvl="3" algn="l" rtl="0">
              <a:spcBef>
                <a:spcPts val="400"/>
              </a:spcBef>
              <a:spcAft>
                <a:spcPts val="0"/>
              </a:spcAft>
              <a:buClr>
                <a:srgbClr val="FFFF00"/>
              </a:buClr>
              <a:buSzPts val="2000"/>
              <a:buFont typeface="Arial"/>
              <a:buNone/>
              <a:defRPr sz="2000" b="0" i="0" u="none" strike="noStrike" cap="none">
                <a:solidFill>
                  <a:srgbClr val="FFFF00"/>
                </a:solidFill>
                <a:latin typeface="Calibri"/>
                <a:ea typeface="Calibri"/>
                <a:cs typeface="Calibri"/>
                <a:sym typeface="Calibri"/>
              </a:defRPr>
            </a:lvl4pPr>
            <a:lvl5pPr marR="0" lvl="4" algn="l" rtl="0">
              <a:spcBef>
                <a:spcPts val="400"/>
              </a:spcBef>
              <a:spcAft>
                <a:spcPts val="0"/>
              </a:spcAft>
              <a:buClr>
                <a:srgbClr val="FFFF00"/>
              </a:buClr>
              <a:buSzPts val="2000"/>
              <a:buFont typeface="Arial"/>
              <a:buNone/>
              <a:defRPr sz="2000" b="0" i="0" u="none" strike="noStrike" cap="none">
                <a:solidFill>
                  <a:srgbClr val="FFFF00"/>
                </a:solidFill>
                <a:latin typeface="Calibri"/>
                <a:ea typeface="Calibri"/>
                <a:cs typeface="Calibri"/>
                <a:sym typeface="Calibri"/>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rgbClr val="FFFF00"/>
              </a:buClr>
              <a:buSzPts val="1400"/>
              <a:buFont typeface="Arial"/>
              <a:buNone/>
              <a:defRPr sz="1400" b="0" i="0" u="none" strike="noStrike" cap="none">
                <a:solidFill>
                  <a:srgbClr val="FFFF00"/>
                </a:solidFill>
                <a:latin typeface="Calibri"/>
                <a:ea typeface="Calibri"/>
                <a:cs typeface="Calibri"/>
                <a:sym typeface="Calibri"/>
              </a:defRPr>
            </a:lvl1pPr>
            <a:lvl2pPr marL="914400" marR="0" lvl="1" indent="-228600" algn="l" rtl="0">
              <a:spcBef>
                <a:spcPts val="240"/>
              </a:spcBef>
              <a:spcAft>
                <a:spcPts val="0"/>
              </a:spcAft>
              <a:buClr>
                <a:srgbClr val="FFFF00"/>
              </a:buClr>
              <a:buSzPts val="1200"/>
              <a:buFont typeface="Arial"/>
              <a:buNone/>
              <a:defRPr sz="1200" b="0" i="0" u="none" strike="noStrike" cap="none">
                <a:solidFill>
                  <a:srgbClr val="FFFF00"/>
                </a:solidFill>
                <a:latin typeface="Calibri"/>
                <a:ea typeface="Calibri"/>
                <a:cs typeface="Calibri"/>
                <a:sym typeface="Calibri"/>
              </a:defRPr>
            </a:lvl2pPr>
            <a:lvl3pPr marL="1371600" marR="0" lvl="2" indent="-228600" algn="l" rtl="0">
              <a:spcBef>
                <a:spcPts val="200"/>
              </a:spcBef>
              <a:spcAft>
                <a:spcPts val="0"/>
              </a:spcAft>
              <a:buClr>
                <a:srgbClr val="FFFF00"/>
              </a:buClr>
              <a:buSzPts val="1000"/>
              <a:buFont typeface="Arial"/>
              <a:buNone/>
              <a:defRPr sz="1000" b="0" i="0" u="none" strike="noStrike" cap="none">
                <a:solidFill>
                  <a:srgbClr val="FFFF00"/>
                </a:solidFill>
                <a:latin typeface="Calibri"/>
                <a:ea typeface="Calibri"/>
                <a:cs typeface="Calibri"/>
                <a:sym typeface="Calibri"/>
              </a:defRPr>
            </a:lvl3pPr>
            <a:lvl4pPr marL="1828800" marR="0" lvl="3" indent="-228600" algn="l" rtl="0">
              <a:spcBef>
                <a:spcPts val="180"/>
              </a:spcBef>
              <a:spcAft>
                <a:spcPts val="0"/>
              </a:spcAft>
              <a:buClr>
                <a:srgbClr val="FFFF00"/>
              </a:buClr>
              <a:buSzPts val="900"/>
              <a:buFont typeface="Arial"/>
              <a:buNone/>
              <a:defRPr sz="900" b="0" i="0" u="none" strike="noStrike" cap="none">
                <a:solidFill>
                  <a:srgbClr val="FFFF00"/>
                </a:solidFill>
                <a:latin typeface="Calibri"/>
                <a:ea typeface="Calibri"/>
                <a:cs typeface="Calibri"/>
                <a:sym typeface="Calibri"/>
              </a:defRPr>
            </a:lvl4pPr>
            <a:lvl5pPr marL="2286000" marR="0" lvl="4" indent="-228600" algn="l" rtl="0">
              <a:spcBef>
                <a:spcPts val="180"/>
              </a:spcBef>
              <a:spcAft>
                <a:spcPts val="0"/>
              </a:spcAft>
              <a:buClr>
                <a:srgbClr val="FFFF00"/>
              </a:buClr>
              <a:buSzPts val="900"/>
              <a:buFont typeface="Arial"/>
              <a:buNone/>
              <a:defRPr sz="900" b="0" i="0" u="none" strike="noStrike" cap="none">
                <a:solidFill>
                  <a:srgbClr val="FFFF00"/>
                </a:solidFill>
                <a:latin typeface="Calibri"/>
                <a:ea typeface="Calibri"/>
                <a:cs typeface="Calibri"/>
                <a:sym typeface="Calibri"/>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FFFF00"/>
              </a:buClr>
              <a:buSzPts val="4400"/>
              <a:buFont typeface="Calibri"/>
              <a:buNone/>
              <a:defRPr sz="4400" b="0" i="0" u="none" strike="noStrike" cap="none">
                <a:solidFill>
                  <a:srgbClr val="FFFF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FFFF00"/>
              </a:buClr>
              <a:buSzPts val="3200"/>
              <a:buFont typeface="Arial"/>
              <a:buChar char="•"/>
              <a:defRPr sz="3200" b="0" i="0" u="none" strike="noStrike" cap="none">
                <a:solidFill>
                  <a:srgbClr val="FFFF00"/>
                </a:solidFill>
                <a:latin typeface="Calibri"/>
                <a:ea typeface="Calibri"/>
                <a:cs typeface="Calibri"/>
                <a:sym typeface="Calibri"/>
              </a:defRPr>
            </a:lvl1pPr>
            <a:lvl2pPr marL="914400" marR="0" lvl="1" indent="-406400" algn="l" rtl="0">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2pPr>
            <a:lvl3pPr marL="1371600" marR="0" lvl="2" indent="-381000" algn="l" rtl="0">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3pPr>
            <a:lvl4pPr marL="1828800" marR="0" lvl="3" indent="-355600"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4pPr>
            <a:lvl5pPr marL="2286000" marR="0" lvl="4" indent="-355600"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FFFF00"/>
              </a:buClr>
              <a:buSzPts val="4400"/>
              <a:buFont typeface="Calibri"/>
              <a:buNone/>
              <a:defRPr sz="4400" b="0" i="0" u="none" strike="noStrike" cap="none">
                <a:solidFill>
                  <a:srgbClr val="FFFF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FFFF00"/>
              </a:buClr>
              <a:buSzPts val="3200"/>
              <a:buFont typeface="Arial"/>
              <a:buChar char="•"/>
              <a:defRPr sz="3200" b="0" i="0" u="none" strike="noStrike" cap="none">
                <a:solidFill>
                  <a:srgbClr val="FFFF00"/>
                </a:solidFill>
                <a:latin typeface="Calibri"/>
                <a:ea typeface="Calibri"/>
                <a:cs typeface="Calibri"/>
                <a:sym typeface="Calibri"/>
              </a:defRPr>
            </a:lvl1pPr>
            <a:lvl2pPr marL="914400" marR="0" lvl="1" indent="-406400" algn="l" rtl="0">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2pPr>
            <a:lvl3pPr marL="1371600" marR="0" lvl="2" indent="-381000" algn="l" rtl="0">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3pPr>
            <a:lvl4pPr marL="1828800" marR="0" lvl="3" indent="-355600"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4pPr>
            <a:lvl5pPr marL="2286000" marR="0" lvl="4" indent="-355600" algn="l" rtl="0">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Shape 84"/>
        <p:cNvGrpSpPr/>
        <p:nvPr/>
      </p:nvGrpSpPr>
      <p:grpSpPr>
        <a:xfrm>
          <a:off x="0" y="0"/>
          <a:ext cx="0" cy="0"/>
          <a:chOff x="0" y="0"/>
          <a:chExt cx="0" cy="0"/>
        </a:xfrm>
      </p:grpSpPr>
      <p:grpSp>
        <p:nvGrpSpPr>
          <p:cNvPr id="85" name="Google Shape;85;p13"/>
          <p:cNvGrpSpPr/>
          <p:nvPr/>
        </p:nvGrpSpPr>
        <p:grpSpPr>
          <a:xfrm>
            <a:off x="1" y="1"/>
            <a:ext cx="2132013" cy="6858000"/>
            <a:chOff x="0" y="0"/>
            <a:chExt cx="2132013" cy="6858000"/>
          </a:xfrm>
        </p:grpSpPr>
        <p:sp>
          <p:nvSpPr>
            <p:cNvPr id="86" name="Google Shape;86;p13"/>
            <p:cNvSpPr/>
            <p:nvPr/>
          </p:nvSpPr>
          <p:spPr>
            <a:xfrm>
              <a:off x="0" y="0"/>
              <a:ext cx="1073150" cy="5291138"/>
            </a:xfrm>
            <a:custGeom>
              <a:avLst/>
              <a:gdLst/>
              <a:ahLst/>
              <a:cxnLst/>
              <a:rect l="l" t="t" r="r" b="b"/>
              <a:pathLst>
                <a:path w="676" h="3333" extrusionOk="0">
                  <a:moveTo>
                    <a:pt x="0" y="3132"/>
                  </a:moveTo>
                  <a:lnTo>
                    <a:pt x="0" y="3312"/>
                  </a:lnTo>
                  <a:lnTo>
                    <a:pt x="126" y="3333"/>
                  </a:lnTo>
                  <a:lnTo>
                    <a:pt x="676" y="0"/>
                  </a:lnTo>
                  <a:lnTo>
                    <a:pt x="514" y="0"/>
                  </a:lnTo>
                  <a:lnTo>
                    <a:pt x="0" y="3132"/>
                  </a:lnTo>
                  <a:close/>
                </a:path>
              </a:pathLst>
            </a:custGeom>
            <a:solidFill>
              <a:schemeClr val="accent1"/>
            </a:solidFill>
            <a:ln>
              <a:noFill/>
            </a:ln>
          </p:spPr>
        </p:sp>
        <p:sp>
          <p:nvSpPr>
            <p:cNvPr id="87" name="Google Shape;87;p13"/>
            <p:cNvSpPr/>
            <p:nvPr/>
          </p:nvSpPr>
          <p:spPr>
            <a:xfrm>
              <a:off x="0" y="0"/>
              <a:ext cx="758825" cy="4624388"/>
            </a:xfrm>
            <a:custGeom>
              <a:avLst/>
              <a:gdLst/>
              <a:ahLst/>
              <a:cxnLst/>
              <a:rect l="l" t="t" r="r" b="b"/>
              <a:pathLst>
                <a:path w="478" h="2913" extrusionOk="0">
                  <a:moveTo>
                    <a:pt x="478" y="0"/>
                  </a:moveTo>
                  <a:lnTo>
                    <a:pt x="318" y="0"/>
                  </a:lnTo>
                  <a:lnTo>
                    <a:pt x="0" y="1938"/>
                  </a:lnTo>
                  <a:lnTo>
                    <a:pt x="0" y="2913"/>
                  </a:lnTo>
                  <a:lnTo>
                    <a:pt x="478" y="0"/>
                  </a:lnTo>
                  <a:close/>
                </a:path>
              </a:pathLst>
            </a:custGeom>
            <a:solidFill>
              <a:srgbClr val="595959"/>
            </a:solidFill>
            <a:ln>
              <a:noFill/>
            </a:ln>
          </p:spPr>
        </p:sp>
        <p:sp>
          <p:nvSpPr>
            <p:cNvPr id="88" name="Google Shape;88;p13"/>
            <p:cNvSpPr/>
            <p:nvPr/>
          </p:nvSpPr>
          <p:spPr>
            <a:xfrm>
              <a:off x="0" y="5662613"/>
              <a:ext cx="906463" cy="1195388"/>
            </a:xfrm>
            <a:custGeom>
              <a:avLst/>
              <a:gdLst/>
              <a:ahLst/>
              <a:cxnLst/>
              <a:rect l="l" t="t" r="r" b="b"/>
              <a:pathLst>
                <a:path w="571" h="753" extrusionOk="0">
                  <a:moveTo>
                    <a:pt x="0" y="0"/>
                  </a:moveTo>
                  <a:lnTo>
                    <a:pt x="0" y="12"/>
                  </a:lnTo>
                  <a:lnTo>
                    <a:pt x="538" y="753"/>
                  </a:lnTo>
                  <a:lnTo>
                    <a:pt x="571" y="753"/>
                  </a:lnTo>
                  <a:lnTo>
                    <a:pt x="0" y="0"/>
                  </a:lnTo>
                  <a:close/>
                </a:path>
              </a:pathLst>
            </a:custGeom>
            <a:solidFill>
              <a:srgbClr val="262626"/>
            </a:solidFill>
            <a:ln>
              <a:noFill/>
            </a:ln>
          </p:spPr>
        </p:sp>
        <p:sp>
          <p:nvSpPr>
            <p:cNvPr id="89" name="Google Shape;89;p13"/>
            <p:cNvSpPr/>
            <p:nvPr/>
          </p:nvSpPr>
          <p:spPr>
            <a:xfrm>
              <a:off x="0" y="5295900"/>
              <a:ext cx="1487488" cy="1562100"/>
            </a:xfrm>
            <a:custGeom>
              <a:avLst/>
              <a:gdLst/>
              <a:ahLst/>
              <a:cxnLst/>
              <a:rect l="l" t="t" r="r" b="b"/>
              <a:pathLst>
                <a:path w="937" h="984" extrusionOk="0">
                  <a:moveTo>
                    <a:pt x="0" y="0"/>
                  </a:moveTo>
                  <a:lnTo>
                    <a:pt x="0" y="3"/>
                  </a:lnTo>
                  <a:lnTo>
                    <a:pt x="901" y="984"/>
                  </a:lnTo>
                  <a:lnTo>
                    <a:pt x="937" y="984"/>
                  </a:lnTo>
                  <a:lnTo>
                    <a:pt x="0" y="0"/>
                  </a:lnTo>
                  <a:close/>
                </a:path>
              </a:pathLst>
            </a:custGeom>
            <a:solidFill>
              <a:srgbClr val="0B5982"/>
            </a:solidFill>
            <a:ln>
              <a:noFill/>
            </a:ln>
          </p:spPr>
        </p:sp>
        <p:sp>
          <p:nvSpPr>
            <p:cNvPr id="90" name="Google Shape;90;p13"/>
            <p:cNvSpPr/>
            <p:nvPr/>
          </p:nvSpPr>
          <p:spPr>
            <a:xfrm>
              <a:off x="0" y="5257800"/>
              <a:ext cx="2132013" cy="1600200"/>
            </a:xfrm>
            <a:custGeom>
              <a:avLst/>
              <a:gdLst/>
              <a:ahLst/>
              <a:cxnLst/>
              <a:rect l="l" t="t" r="r" b="b"/>
              <a:pathLst>
                <a:path w="1343" h="1008" extrusionOk="0">
                  <a:moveTo>
                    <a:pt x="0" y="24"/>
                  </a:moveTo>
                  <a:lnTo>
                    <a:pt x="937" y="1008"/>
                  </a:lnTo>
                  <a:lnTo>
                    <a:pt x="1343" y="1008"/>
                  </a:lnTo>
                  <a:lnTo>
                    <a:pt x="126" y="21"/>
                  </a:lnTo>
                  <a:lnTo>
                    <a:pt x="0" y="0"/>
                  </a:lnTo>
                  <a:lnTo>
                    <a:pt x="0" y="24"/>
                  </a:lnTo>
                  <a:close/>
                </a:path>
              </a:pathLst>
            </a:custGeom>
            <a:solidFill>
              <a:srgbClr val="1186C3"/>
            </a:solidFill>
            <a:ln>
              <a:noFill/>
            </a:ln>
          </p:spPr>
        </p:sp>
        <p:sp>
          <p:nvSpPr>
            <p:cNvPr id="91" name="Google Shape;91;p13"/>
            <p:cNvSpPr/>
            <p:nvPr/>
          </p:nvSpPr>
          <p:spPr>
            <a:xfrm>
              <a:off x="0" y="5357813"/>
              <a:ext cx="1377950" cy="1500188"/>
            </a:xfrm>
            <a:custGeom>
              <a:avLst/>
              <a:gdLst/>
              <a:ahLst/>
              <a:cxnLst/>
              <a:rect l="l" t="t" r="r" b="b"/>
              <a:pathLst>
                <a:path w="868" h="945" extrusionOk="0">
                  <a:moveTo>
                    <a:pt x="0" y="192"/>
                  </a:moveTo>
                  <a:lnTo>
                    <a:pt x="571" y="945"/>
                  </a:lnTo>
                  <a:lnTo>
                    <a:pt x="868" y="945"/>
                  </a:lnTo>
                  <a:lnTo>
                    <a:pt x="0" y="0"/>
                  </a:lnTo>
                  <a:lnTo>
                    <a:pt x="0" y="192"/>
                  </a:lnTo>
                  <a:close/>
                </a:path>
              </a:pathLst>
            </a:custGeom>
            <a:solidFill>
              <a:srgbClr val="3F3F3F"/>
            </a:solidFill>
            <a:ln>
              <a:noFill/>
            </a:ln>
          </p:spPr>
        </p:sp>
      </p:grpSp>
      <p:sp>
        <p:nvSpPr>
          <p:cNvPr id="92" name="Google Shape;92;p13"/>
          <p:cNvSpPr txBox="1">
            <a:spLocks noGrp="1"/>
          </p:cNvSpPr>
          <p:nvPr>
            <p:ph type="title"/>
          </p:nvPr>
        </p:nvSpPr>
        <p:spPr>
          <a:xfrm>
            <a:off x="982134" y="457201"/>
            <a:ext cx="7704600" cy="1981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000"/>
              <a:buFont typeface="Garamond"/>
              <a:buNone/>
              <a:defRPr sz="4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3" name="Google Shape;93;p13"/>
          <p:cNvSpPr txBox="1">
            <a:spLocks noGrp="1"/>
          </p:cNvSpPr>
          <p:nvPr>
            <p:ph type="body" idx="1"/>
          </p:nvPr>
        </p:nvSpPr>
        <p:spPr>
          <a:xfrm>
            <a:off x="982134" y="2667001"/>
            <a:ext cx="7704600" cy="3357000"/>
          </a:xfrm>
          <a:prstGeom prst="rect">
            <a:avLst/>
          </a:prstGeom>
          <a:noFill/>
          <a:ln>
            <a:noFill/>
          </a:ln>
        </p:spPr>
        <p:txBody>
          <a:bodyPr spcFirstLastPara="1" wrap="square" lIns="91425" tIns="45700" rIns="91425" bIns="45700" anchor="ctr" anchorCtr="0">
            <a:noAutofit/>
          </a:bodyPr>
          <a:lstStyle>
            <a:lvl1pPr marL="457200" marR="0" lvl="0" indent="-449580" algn="l" rtl="0">
              <a:spcBef>
                <a:spcPts val="480"/>
              </a:spcBef>
              <a:spcAft>
                <a:spcPts val="0"/>
              </a:spcAft>
              <a:buClr>
                <a:srgbClr val="1186C3"/>
              </a:buClr>
              <a:buSzPts val="3480"/>
              <a:buFont typeface="Arial"/>
              <a:buChar char="•"/>
              <a:defRPr sz="2400" b="0" i="0" u="none" strike="noStrike" cap="none">
                <a:solidFill>
                  <a:schemeClr val="dk1"/>
                </a:solidFill>
                <a:latin typeface="Garamond"/>
                <a:ea typeface="Garamond"/>
                <a:cs typeface="Garamond"/>
                <a:sym typeface="Garamond"/>
              </a:defRPr>
            </a:lvl1pPr>
            <a:lvl2pPr marL="914400" marR="0" lvl="1" indent="-412750" algn="l" rtl="0">
              <a:spcBef>
                <a:spcPts val="600"/>
              </a:spcBef>
              <a:spcAft>
                <a:spcPts val="0"/>
              </a:spcAft>
              <a:buClr>
                <a:srgbClr val="1186C3"/>
              </a:buClr>
              <a:buSzPts val="2900"/>
              <a:buFont typeface="Arial"/>
              <a:buChar char="•"/>
              <a:defRPr sz="2000" b="0" i="0" u="none" strike="noStrike" cap="none">
                <a:solidFill>
                  <a:schemeClr val="dk1"/>
                </a:solidFill>
                <a:latin typeface="Garamond"/>
                <a:ea typeface="Garamond"/>
                <a:cs typeface="Garamond"/>
                <a:sym typeface="Garamond"/>
              </a:defRPr>
            </a:lvl2pPr>
            <a:lvl3pPr marL="1371600" marR="0" lvl="2" indent="-394335" algn="l" rtl="0">
              <a:spcBef>
                <a:spcPts val="600"/>
              </a:spcBef>
              <a:spcAft>
                <a:spcPts val="0"/>
              </a:spcAft>
              <a:buClr>
                <a:srgbClr val="1186C3"/>
              </a:buClr>
              <a:buSzPts val="2610"/>
              <a:buFont typeface="Arial"/>
              <a:buChar char="•"/>
              <a:defRPr sz="1800" b="0" i="0" u="none" strike="noStrike" cap="none">
                <a:solidFill>
                  <a:schemeClr val="dk1"/>
                </a:solidFill>
                <a:latin typeface="Garamond"/>
                <a:ea typeface="Garamond"/>
                <a:cs typeface="Garamond"/>
                <a:sym typeface="Garamond"/>
              </a:defRPr>
            </a:lvl3pPr>
            <a:lvl4pPr marL="1828800" marR="0" lvl="3" indent="-375919" algn="l" rtl="0">
              <a:spcBef>
                <a:spcPts val="600"/>
              </a:spcBef>
              <a:spcAft>
                <a:spcPts val="0"/>
              </a:spcAft>
              <a:buClr>
                <a:srgbClr val="1186C3"/>
              </a:buClr>
              <a:buSzPts val="2320"/>
              <a:buFont typeface="Arial"/>
              <a:buChar char="•"/>
              <a:defRPr sz="1600" b="0" i="0" u="none" strike="noStrike" cap="none">
                <a:solidFill>
                  <a:schemeClr val="dk1"/>
                </a:solidFill>
                <a:latin typeface="Garamond"/>
                <a:ea typeface="Garamond"/>
                <a:cs typeface="Garamond"/>
                <a:sym typeface="Garamond"/>
              </a:defRPr>
            </a:lvl4pPr>
            <a:lvl5pPr marL="2286000" marR="0" lvl="4" indent="-357504" algn="l" rtl="0">
              <a:spcBef>
                <a:spcPts val="600"/>
              </a:spcBef>
              <a:spcAft>
                <a:spcPts val="0"/>
              </a:spcAft>
              <a:buClr>
                <a:srgbClr val="1186C3"/>
              </a:buClr>
              <a:buSzPts val="2030"/>
              <a:buFont typeface="Arial"/>
              <a:buChar char="•"/>
              <a:defRPr sz="1400" b="0" i="0" u="none" strike="noStrike" cap="none">
                <a:solidFill>
                  <a:schemeClr val="dk1"/>
                </a:solidFill>
                <a:latin typeface="Garamond"/>
                <a:ea typeface="Garamond"/>
                <a:cs typeface="Garamond"/>
                <a:sym typeface="Garamond"/>
              </a:defRPr>
            </a:lvl5pPr>
            <a:lvl6pPr marL="2743200" marR="0" lvl="5" indent="-357504" algn="l" rtl="0">
              <a:spcBef>
                <a:spcPts val="600"/>
              </a:spcBef>
              <a:spcAft>
                <a:spcPts val="0"/>
              </a:spcAft>
              <a:buClr>
                <a:srgbClr val="1186C3"/>
              </a:buClr>
              <a:buSzPts val="2030"/>
              <a:buFont typeface="Arial"/>
              <a:buChar char="•"/>
              <a:defRPr sz="1400" b="0" i="0" u="none" strike="noStrike" cap="none">
                <a:solidFill>
                  <a:schemeClr val="dk1"/>
                </a:solidFill>
                <a:latin typeface="Garamond"/>
                <a:ea typeface="Garamond"/>
                <a:cs typeface="Garamond"/>
                <a:sym typeface="Garamond"/>
              </a:defRPr>
            </a:lvl6pPr>
            <a:lvl7pPr marL="3200400" marR="0" lvl="6" indent="-357504" algn="l" rtl="0">
              <a:spcBef>
                <a:spcPts val="600"/>
              </a:spcBef>
              <a:spcAft>
                <a:spcPts val="0"/>
              </a:spcAft>
              <a:buClr>
                <a:srgbClr val="1186C3"/>
              </a:buClr>
              <a:buSzPts val="2030"/>
              <a:buFont typeface="Arial"/>
              <a:buChar char="•"/>
              <a:defRPr sz="1400" b="0" i="0" u="none" strike="noStrike" cap="none">
                <a:solidFill>
                  <a:schemeClr val="dk1"/>
                </a:solidFill>
                <a:latin typeface="Garamond"/>
                <a:ea typeface="Garamond"/>
                <a:cs typeface="Garamond"/>
                <a:sym typeface="Garamond"/>
              </a:defRPr>
            </a:lvl7pPr>
            <a:lvl8pPr marL="3657600" marR="0" lvl="7" indent="-357504" algn="l" rtl="0">
              <a:spcBef>
                <a:spcPts val="600"/>
              </a:spcBef>
              <a:spcAft>
                <a:spcPts val="0"/>
              </a:spcAft>
              <a:buClr>
                <a:srgbClr val="1186C3"/>
              </a:buClr>
              <a:buSzPts val="2030"/>
              <a:buFont typeface="Arial"/>
              <a:buChar char="•"/>
              <a:defRPr sz="1400" b="0" i="0" u="none" strike="noStrike" cap="none">
                <a:solidFill>
                  <a:schemeClr val="dk1"/>
                </a:solidFill>
                <a:latin typeface="Garamond"/>
                <a:ea typeface="Garamond"/>
                <a:cs typeface="Garamond"/>
                <a:sym typeface="Garamond"/>
              </a:defRPr>
            </a:lvl8pPr>
            <a:lvl9pPr marL="4114800" marR="0" lvl="8" indent="-357504" algn="l" rtl="0">
              <a:spcBef>
                <a:spcPts val="600"/>
              </a:spcBef>
              <a:spcAft>
                <a:spcPts val="600"/>
              </a:spcAft>
              <a:buClr>
                <a:srgbClr val="1186C3"/>
              </a:buClr>
              <a:buSzPts val="2030"/>
              <a:buFont typeface="Arial"/>
              <a:buChar char="•"/>
              <a:defRPr sz="1400" b="0" i="0" u="none" strike="noStrike" cap="none">
                <a:solidFill>
                  <a:schemeClr val="dk1"/>
                </a:solidFill>
                <a:latin typeface="Garamond"/>
                <a:ea typeface="Garamond"/>
                <a:cs typeface="Garamond"/>
                <a:sym typeface="Garamond"/>
              </a:defRPr>
            </a:lvl9pPr>
          </a:lstStyle>
          <a:p>
            <a:endParaRPr/>
          </a:p>
        </p:txBody>
      </p:sp>
      <p:sp>
        <p:nvSpPr>
          <p:cNvPr id="94" name="Google Shape;94;p13"/>
          <p:cNvSpPr txBox="1">
            <a:spLocks noGrp="1"/>
          </p:cNvSpPr>
          <p:nvPr>
            <p:ph type="dt" idx="10"/>
          </p:nvPr>
        </p:nvSpPr>
        <p:spPr>
          <a:xfrm>
            <a:off x="7358679" y="6116071"/>
            <a:ext cx="857400" cy="3651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95" name="Google Shape;95;p13"/>
          <p:cNvSpPr txBox="1">
            <a:spLocks noGrp="1"/>
          </p:cNvSpPr>
          <p:nvPr>
            <p:ph type="ftr" idx="11"/>
          </p:nvPr>
        </p:nvSpPr>
        <p:spPr>
          <a:xfrm>
            <a:off x="1986998" y="6116071"/>
            <a:ext cx="53145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96" name="Google Shape;96;p13"/>
          <p:cNvSpPr txBox="1">
            <a:spLocks noGrp="1"/>
          </p:cNvSpPr>
          <p:nvPr>
            <p:ph type="sldNum" idx="12"/>
          </p:nvPr>
        </p:nvSpPr>
        <p:spPr>
          <a:xfrm>
            <a:off x="8273317" y="6116071"/>
            <a:ext cx="4137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16860" y="759759"/>
            <a:ext cx="8393766" cy="1082488"/>
          </a:xfrm>
        </p:spPr>
        <p:txBody>
          <a:bodyPr>
            <a:normAutofit fontScale="90000"/>
          </a:bodyPr>
          <a:lstStyle/>
          <a:p>
            <a:pPr>
              <a:defRPr/>
            </a:pPr>
            <a:br>
              <a:rPr lang="en-GB" dirty="0">
                <a:solidFill>
                  <a:schemeClr val="dk1"/>
                </a:solidFill>
                <a:latin typeface="Times New Roman" panose="02020603050405020304" pitchFamily="18" charset="0"/>
                <a:cs typeface="Times New Roman" panose="02020603050405020304" pitchFamily="18" charset="0"/>
              </a:rPr>
            </a:br>
            <a:r>
              <a:rPr lang="en-GB" dirty="0">
                <a:solidFill>
                  <a:schemeClr val="dk1"/>
                </a:solidFill>
                <a:latin typeface="Times New Roman" panose="02020603050405020304" pitchFamily="18" charset="0"/>
                <a:cs typeface="Times New Roman" panose="02020603050405020304" pitchFamily="18" charset="0"/>
              </a:rPr>
              <a:t>Government feature film policy in World War 2</a:t>
            </a:r>
            <a:br>
              <a:rPr lang="en-GB" dirty="0">
                <a:solidFill>
                  <a:schemeClr val="dk1"/>
                </a:solidFill>
                <a:latin typeface="Times New Roman" panose="02020603050405020304" pitchFamily="18" charset="0"/>
                <a:cs typeface="Times New Roman" panose="02020603050405020304" pitchFamily="18" charset="0"/>
              </a:rPr>
            </a:br>
            <a:r>
              <a:rPr lang="en-GB" sz="2000" dirty="0">
                <a:solidFill>
                  <a:schemeClr val="dk1"/>
                </a:solidFill>
                <a:latin typeface="Times New Roman" panose="02020603050405020304" pitchFamily="18" charset="0"/>
                <a:cs typeface="Times New Roman" panose="02020603050405020304" pitchFamily="18" charset="0"/>
              </a:rPr>
              <a:t>by Robert Williamson</a:t>
            </a:r>
            <a:br>
              <a:rPr lang="en-GB" sz="2000" dirty="0">
                <a:solidFill>
                  <a:schemeClr val="dk1"/>
                </a:solidFill>
                <a:latin typeface="Times New Roman" panose="02020603050405020304" pitchFamily="18" charset="0"/>
                <a:cs typeface="Times New Roman" panose="02020603050405020304" pitchFamily="18" charset="0"/>
              </a:rPr>
            </a:br>
            <a:endParaRPr lang="en-US" sz="2000" dirty="0"/>
          </a:p>
        </p:txBody>
      </p:sp>
      <p:pic>
        <p:nvPicPr>
          <p:cNvPr id="4" name="Content Placeholder 3" descr="http://copac.jisc.ac.uk/images/content/libraries/senatehouse.jpg">
            <a:extLst>
              <a:ext uri="{FF2B5EF4-FFF2-40B4-BE49-F238E27FC236}">
                <a16:creationId xmlns:a16="http://schemas.microsoft.com/office/drawing/2014/main" id="{D433C1C8-1D0B-6AF7-91A7-9906A3988B0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958180"/>
            <a:ext cx="4320480" cy="44231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1E6B935D-B5EA-E3F0-C8AC-0FD29C096CDF}"/>
              </a:ext>
            </a:extLst>
          </p:cNvPr>
          <p:cNvPicPr>
            <a:picLocks noChangeAspect="1"/>
          </p:cNvPicPr>
          <p:nvPr/>
        </p:nvPicPr>
        <p:blipFill>
          <a:blip r:embed="rId2"/>
          <a:stretch>
            <a:fillRect/>
          </a:stretch>
        </p:blipFill>
        <p:spPr>
          <a:xfrm>
            <a:off x="-1738057" y="-1605435"/>
            <a:ext cx="12445612" cy="8899695"/>
          </a:xfrm>
          <a:prstGeom prst="rect">
            <a:avLst/>
          </a:prstGeom>
        </p:spPr>
      </p:pic>
    </p:spTree>
    <p:extLst>
      <p:ext uri="{BB962C8B-B14F-4D97-AF65-F5344CB8AC3E}">
        <p14:creationId xmlns:p14="http://schemas.microsoft.com/office/powerpoint/2010/main" val="79386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GB" sz="3959" b="0" i="0" u="none" strike="noStrike" cap="none" dirty="0">
                <a:solidFill>
                  <a:schemeClr val="dk1"/>
                </a:solidFill>
                <a:latin typeface="Times New Roman" panose="02020603050405020304" pitchFamily="18" charset="0"/>
                <a:cs typeface="Times New Roman" panose="02020603050405020304" pitchFamily="18" charset="0"/>
                <a:sym typeface="Calibri"/>
              </a:rPr>
              <a:t>Presentation</a:t>
            </a:r>
            <a:br>
              <a:rPr lang="en-GB" sz="3959" b="0" i="0" u="none" strike="noStrike" cap="none" dirty="0">
                <a:solidFill>
                  <a:schemeClr val="dk1"/>
                </a:solidFill>
                <a:latin typeface="Calibri"/>
                <a:ea typeface="Calibri"/>
                <a:cs typeface="Calibri"/>
                <a:sym typeface="Calibri"/>
              </a:rPr>
            </a:br>
            <a:endParaRPr sz="3959" b="0" i="0" u="none" strike="noStrike" cap="none" dirty="0">
              <a:solidFill>
                <a:schemeClr val="dk1"/>
              </a:solidFill>
              <a:latin typeface="Calibri"/>
              <a:ea typeface="Calibri"/>
              <a:cs typeface="Calibri"/>
              <a:sym typeface="Calibri"/>
            </a:endParaRPr>
          </a:p>
        </p:txBody>
      </p:sp>
      <p:sp>
        <p:nvSpPr>
          <p:cNvPr id="162" name="Google Shape;162;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GB" b="0" i="0" u="none" strike="noStrike" cap="none" dirty="0">
                <a:solidFill>
                  <a:schemeClr val="dk1"/>
                </a:solidFill>
                <a:latin typeface="Times New Roman" panose="02020603050405020304" pitchFamily="18" charset="0"/>
                <a:cs typeface="Times New Roman" panose="02020603050405020304" pitchFamily="18" charset="0"/>
                <a:sym typeface="Calibri"/>
              </a:rPr>
              <a:t>Introduction</a:t>
            </a:r>
          </a:p>
          <a:p>
            <a:pPr marL="342900" marR="0" lvl="0" indent="-342900" algn="l" rtl="0">
              <a:spcBef>
                <a:spcPts val="0"/>
              </a:spcBef>
              <a:spcAft>
                <a:spcPts val="0"/>
              </a:spcAft>
              <a:buClr>
                <a:schemeClr val="dk1"/>
              </a:buClr>
              <a:buSzPts val="2800"/>
              <a:buFont typeface="Arial"/>
              <a:buChar char="•"/>
            </a:pPr>
            <a:r>
              <a:rPr lang="en-GB" b="0" i="0" u="none" strike="noStrike" cap="none" dirty="0">
                <a:solidFill>
                  <a:schemeClr val="dk1"/>
                </a:solidFill>
                <a:latin typeface="Times New Roman" panose="02020603050405020304" pitchFamily="18" charset="0"/>
                <a:cs typeface="Times New Roman" panose="02020603050405020304" pitchFamily="18" charset="0"/>
                <a:sym typeface="Calibri"/>
              </a:rPr>
              <a:t>My PhD journey to date</a:t>
            </a:r>
          </a:p>
          <a:p>
            <a:pPr marL="342900" indent="-342900">
              <a:spcBef>
                <a:spcPts val="0"/>
              </a:spcBef>
              <a:buClr>
                <a:schemeClr val="dk1"/>
              </a:buClr>
              <a:buSzPts val="2800"/>
            </a:pPr>
            <a:r>
              <a:rPr lang="en-GB" dirty="0">
                <a:solidFill>
                  <a:schemeClr val="dk1"/>
                </a:solidFill>
                <a:latin typeface="Times New Roman" panose="02020603050405020304" pitchFamily="18" charset="0"/>
                <a:cs typeface="Times New Roman" panose="02020603050405020304" pitchFamily="18" charset="0"/>
              </a:rPr>
              <a:t>Overview of my research</a:t>
            </a:r>
          </a:p>
          <a:p>
            <a:pPr marL="342900" marR="0" lvl="0" indent="-342900" algn="l" rtl="0">
              <a:spcBef>
                <a:spcPts val="560"/>
              </a:spcBef>
              <a:spcAft>
                <a:spcPts val="0"/>
              </a:spcAft>
              <a:buClr>
                <a:schemeClr val="dk1"/>
              </a:buClr>
              <a:buSzPts val="2800"/>
              <a:buFont typeface="Arial"/>
              <a:buChar char="•"/>
            </a:pPr>
            <a:r>
              <a:rPr lang="en-GB" dirty="0">
                <a:solidFill>
                  <a:schemeClr val="dk1"/>
                </a:solidFill>
                <a:latin typeface="Times New Roman" panose="02020603050405020304" pitchFamily="18" charset="0"/>
                <a:cs typeface="Times New Roman" panose="02020603050405020304" pitchFamily="18" charset="0"/>
              </a:rPr>
              <a:t>Conclusions (so far)</a:t>
            </a:r>
            <a:endParaRPr dirty="0">
              <a:latin typeface="Times New Roman" panose="02020603050405020304" pitchFamily="18" charset="0"/>
              <a:cs typeface="Times New Roman" panose="02020603050405020304" pitchFamily="18" charset="0"/>
            </a:endParaRPr>
          </a:p>
          <a:p>
            <a:pPr marL="342900" marR="0" lvl="0" indent="-190500" algn="l" rtl="0">
              <a:spcBef>
                <a:spcPts val="480"/>
              </a:spcBef>
              <a:spcAft>
                <a:spcPts val="0"/>
              </a:spcAft>
              <a:buClr>
                <a:srgbClr val="FFFF00"/>
              </a:buClr>
              <a:buSzPts val="2400"/>
              <a:buFont typeface="Arial"/>
              <a:buNone/>
            </a:pPr>
            <a:endParaRPr sz="2400" b="0" i="0" u="none" strike="noStrike" cap="none" dirty="0">
              <a:solidFill>
                <a:srgbClr val="FFFF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485" y="729761"/>
            <a:ext cx="7737231" cy="523220"/>
          </a:xfrm>
          <a:prstGeom prst="rect">
            <a:avLst/>
          </a:prstGeom>
          <a:noFill/>
        </p:spPr>
        <p:txBody>
          <a:bodyPr wrap="square" rtlCol="0">
            <a:spAutoFit/>
          </a:bodyPr>
          <a:lstStyle/>
          <a:p>
            <a:pPr algn="ctr"/>
            <a:r>
              <a:rPr lang="en-GB" sz="2800" b="1" dirty="0">
                <a:latin typeface="Times New Roman" panose="02020603050405020304" pitchFamily="18" charset="0"/>
                <a:cs typeface="Times New Roman" panose="02020603050405020304" pitchFamily="18" charset="0"/>
              </a:rPr>
              <a:t>Key research questions</a:t>
            </a:r>
          </a:p>
        </p:txBody>
      </p:sp>
      <p:sp>
        <p:nvSpPr>
          <p:cNvPr id="3" name="Rectangle 2"/>
          <p:cNvSpPr/>
          <p:nvPr/>
        </p:nvSpPr>
        <p:spPr>
          <a:xfrm>
            <a:off x="826477" y="1389185"/>
            <a:ext cx="7798777" cy="2884508"/>
          </a:xfrm>
          <a:prstGeom prst="rect">
            <a:avLst/>
          </a:prstGeom>
        </p:spPr>
        <p:txBody>
          <a:bodyPr wrap="square">
            <a:spAutoFit/>
          </a:bodyPr>
          <a:lstStyle/>
          <a:p>
            <a:pPr marL="457200" marR="19050" algn="just">
              <a:lnSpc>
                <a:spcPct val="150000"/>
              </a:lnSpc>
            </a:pPr>
            <a:r>
              <a:rPr lang="en-GB" sz="1800" dirty="0">
                <a:latin typeface="Times New Roman" panose="02020603050405020304" pitchFamily="18" charset="0"/>
                <a:cs typeface="Times New Roman" panose="02020603050405020304" pitchFamily="18" charset="0"/>
              </a:rPr>
              <a:t> </a:t>
            </a:r>
          </a:p>
          <a:p>
            <a:pPr marL="285750" lvl="0" indent="-285750">
              <a:lnSpc>
                <a:spcPct val="107000"/>
              </a:lnSpc>
              <a:spcAft>
                <a:spcPts val="800"/>
              </a:spcAft>
              <a:buFont typeface="Arial" panose="020B0604020202020204" pitchFamily="34" charset="0"/>
              <a:buChar char="•"/>
            </a:pPr>
            <a:r>
              <a:rPr lang="en-GB"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Whether or not the production of home-grown feature films was really a product of a relationship between the MOI and the Film Studios. How did it operate?</a:t>
            </a:r>
          </a:p>
          <a:p>
            <a:pPr marL="285750" lvl="0" indent="-285750">
              <a:buFont typeface="Arial" panose="020B0604020202020204" pitchFamily="34" charset="0"/>
              <a:buChar char="•"/>
            </a:pPr>
            <a:r>
              <a:rPr lang="en-GB"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a:latin typeface="Times New Roman" panose="02020603050405020304" pitchFamily="18" charset="0"/>
                <a:cs typeface="Times New Roman" panose="02020603050405020304" pitchFamily="18" charset="0"/>
              </a:rPr>
              <a:t>How did Government desires of propaganda actually work on a day-to-day basis for filmmakers during WW2? And did the changing role of the hero in wartime films correlate with government and film studios evolving policies on propaganda? </a:t>
            </a:r>
          </a:p>
          <a:p>
            <a:r>
              <a:rPr lang="en-GB" sz="1800" dirty="0">
                <a:latin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8136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62B1BD-DC3B-C235-7534-9E1BB10407CF}"/>
              </a:ext>
            </a:extLst>
          </p:cNvPr>
          <p:cNvSpPr txBox="1"/>
          <p:nvPr/>
        </p:nvSpPr>
        <p:spPr>
          <a:xfrm>
            <a:off x="1109844" y="1423951"/>
            <a:ext cx="7022034" cy="1637628"/>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3200" dirty="0">
                <a:solidFill>
                  <a:srgbClr val="000000"/>
                </a:solidFill>
                <a:effectLst/>
                <a:latin typeface="Times New Roman" panose="02020603050405020304" pitchFamily="18" charset="0"/>
                <a:ea typeface="Calibri" panose="020F0502020204030204" pitchFamily="34" charset="0"/>
              </a:rPr>
              <a:t>Chomsky </a:t>
            </a:r>
          </a:p>
          <a:p>
            <a:pPr marL="342900" lvl="0" indent="-342900">
              <a:lnSpc>
                <a:spcPct val="107000"/>
              </a:lnSpc>
              <a:buFont typeface="Symbol" panose="05050102010706020507" pitchFamily="18" charset="2"/>
              <a:buChar char=""/>
            </a:pPr>
            <a:r>
              <a:rPr lang="en-GB" sz="3200" dirty="0">
                <a:solidFill>
                  <a:srgbClr val="000000"/>
                </a:solidFill>
                <a:effectLst/>
                <a:latin typeface="Times New Roman" panose="02020603050405020304" pitchFamily="18" charset="0"/>
                <a:ea typeface="Calibri" panose="020F0502020204030204" pitchFamily="34" charset="0"/>
              </a:rPr>
              <a:t>Levi-Strauss</a:t>
            </a:r>
          </a:p>
          <a:p>
            <a:pPr marL="342900" lvl="0" indent="-342900">
              <a:lnSpc>
                <a:spcPct val="107000"/>
              </a:lnSpc>
              <a:buFont typeface="Symbol" panose="05050102010706020507" pitchFamily="18" charset="2"/>
              <a:buChar char=""/>
            </a:pPr>
            <a:r>
              <a:rPr lang="en-GB" sz="3200" dirty="0" err="1">
                <a:solidFill>
                  <a:srgbClr val="000000"/>
                </a:solidFill>
                <a:effectLst/>
                <a:latin typeface="Times New Roman" panose="02020603050405020304" pitchFamily="18" charset="0"/>
                <a:ea typeface="Calibri" panose="020F0502020204030204" pitchFamily="34" charset="0"/>
              </a:rPr>
              <a:t>Arthusser</a:t>
            </a:r>
            <a:endParaRPr lang="en-GB" sz="3200" dirty="0">
              <a:solidFill>
                <a:srgbClr val="000000"/>
              </a:solidFill>
              <a:effectLst/>
              <a:latin typeface="Times New Roman" panose="02020603050405020304" pitchFamily="18" charset="0"/>
              <a:ea typeface="Calibri" panose="020F0502020204030204" pitchFamily="34" charset="0"/>
            </a:endParaRPr>
          </a:p>
        </p:txBody>
      </p:sp>
      <p:sp>
        <p:nvSpPr>
          <p:cNvPr id="3" name="TextBox 2">
            <a:extLst>
              <a:ext uri="{FF2B5EF4-FFF2-40B4-BE49-F238E27FC236}">
                <a16:creationId xmlns:a16="http://schemas.microsoft.com/office/drawing/2014/main" id="{F37FA55B-968D-BDD1-E5E6-DE8DB68C5AC7}"/>
              </a:ext>
            </a:extLst>
          </p:cNvPr>
          <p:cNvSpPr txBox="1"/>
          <p:nvPr/>
        </p:nvSpPr>
        <p:spPr>
          <a:xfrm>
            <a:off x="3615720" y="404848"/>
            <a:ext cx="3217850" cy="707886"/>
          </a:xfrm>
          <a:prstGeom prst="rect">
            <a:avLst/>
          </a:prstGeom>
          <a:noFill/>
        </p:spPr>
        <p:txBody>
          <a:bodyPr wrap="square" rtlCol="0">
            <a:spAutoFit/>
          </a:bodyPr>
          <a:lstStyle/>
          <a:p>
            <a:r>
              <a:rPr lang="en-GB" sz="4000" dirty="0">
                <a:latin typeface="Times New Roman" panose="02020603050405020304" pitchFamily="18" charset="0"/>
                <a:cs typeface="Times New Roman" panose="02020603050405020304" pitchFamily="18" charset="0"/>
              </a:rPr>
              <a:t>Theory</a:t>
            </a:r>
          </a:p>
        </p:txBody>
      </p:sp>
    </p:spTree>
    <p:extLst>
      <p:ext uri="{BB962C8B-B14F-4D97-AF65-F5344CB8AC3E}">
        <p14:creationId xmlns:p14="http://schemas.microsoft.com/office/powerpoint/2010/main" val="2813645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756F5C-EB4A-5F5F-CF88-72510BCC4DFD}"/>
              </a:ext>
            </a:extLst>
          </p:cNvPr>
          <p:cNvSpPr txBox="1"/>
          <p:nvPr/>
        </p:nvSpPr>
        <p:spPr>
          <a:xfrm>
            <a:off x="2729239" y="488610"/>
            <a:ext cx="4572000" cy="584775"/>
          </a:xfrm>
          <a:prstGeom prst="rect">
            <a:avLst/>
          </a:prstGeom>
          <a:noFill/>
        </p:spPr>
        <p:txBody>
          <a:bodyPr wrap="square" rtlCol="0">
            <a:spAutoFit/>
          </a:bodyPr>
          <a:lstStyle/>
          <a:p>
            <a:r>
              <a:rPr lang="en-GB" sz="3200" dirty="0"/>
              <a:t>Structure</a:t>
            </a:r>
          </a:p>
        </p:txBody>
      </p:sp>
      <p:sp>
        <p:nvSpPr>
          <p:cNvPr id="3" name="TextBox 2">
            <a:extLst>
              <a:ext uri="{FF2B5EF4-FFF2-40B4-BE49-F238E27FC236}">
                <a16:creationId xmlns:a16="http://schemas.microsoft.com/office/drawing/2014/main" id="{CBA12BFB-8DB7-15C5-61A3-FE7C95BA1146}"/>
              </a:ext>
            </a:extLst>
          </p:cNvPr>
          <p:cNvSpPr txBox="1"/>
          <p:nvPr/>
        </p:nvSpPr>
        <p:spPr>
          <a:xfrm>
            <a:off x="1026082" y="1668256"/>
            <a:ext cx="6533423" cy="2769989"/>
          </a:xfrm>
          <a:prstGeom prst="rect">
            <a:avLst/>
          </a:prstGeom>
          <a:noFill/>
        </p:spPr>
        <p:txBody>
          <a:bodyPr wrap="square" rtlCol="0">
            <a:spAutoFit/>
          </a:bodyPr>
          <a:lstStyle/>
          <a:p>
            <a:pPr marL="285750" indent="-285750">
              <a:buFont typeface="Arial" panose="020B0604020202020204" pitchFamily="34" charset="0"/>
              <a:buChar char="•"/>
            </a:pPr>
            <a:r>
              <a:rPr lang="en-GB" sz="3200" dirty="0"/>
              <a:t>Decisions on secondary sources</a:t>
            </a:r>
          </a:p>
          <a:p>
            <a:pPr marL="285750" indent="-285750">
              <a:buFont typeface="Arial" panose="020B0604020202020204" pitchFamily="34" charset="0"/>
              <a:buChar char="•"/>
            </a:pPr>
            <a:r>
              <a:rPr lang="en-GB" sz="3200" dirty="0"/>
              <a:t>Decisions of primary sources</a:t>
            </a:r>
          </a:p>
          <a:p>
            <a:pPr marL="285750" indent="-285750">
              <a:buFont typeface="Arial" panose="020B0604020202020204" pitchFamily="34" charset="0"/>
              <a:buChar char="•"/>
            </a:pPr>
            <a:r>
              <a:rPr lang="en-GB" sz="3200" dirty="0"/>
              <a:t>Chapters</a:t>
            </a:r>
          </a:p>
          <a:p>
            <a:pPr marL="285750" indent="-285750">
              <a:buFont typeface="Arial" panose="020B0604020202020204" pitchFamily="34" charset="0"/>
              <a:buChar char="•"/>
            </a:pPr>
            <a:r>
              <a:rPr lang="en-GB" sz="3200" dirty="0"/>
              <a:t>Case Studies</a:t>
            </a:r>
          </a:p>
          <a:p>
            <a:pPr marL="285750" indent="-285750">
              <a:buFont typeface="Arial" panose="020B0604020202020204" pitchFamily="34" charset="0"/>
              <a:buChar char="•"/>
            </a:pPr>
            <a:r>
              <a:rPr lang="en-GB" sz="3200" dirty="0"/>
              <a:t>Conclusions and further research</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827328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dirty="0">
                <a:solidFill>
                  <a:srgbClr val="000000"/>
                </a:solidFill>
                <a:latin typeface="Times New Roman" panose="02020603050405020304" pitchFamily="18" charset="0"/>
                <a:cs typeface="Times New Roman" panose="02020603050405020304" pitchFamily="18" charset="0"/>
              </a:rPr>
              <a:t>Examples of Sources</a:t>
            </a:r>
            <a:endParaRPr dirty="0">
              <a:solidFill>
                <a:srgbClr val="000000"/>
              </a:solidFill>
              <a:latin typeface="Times New Roman" panose="02020603050405020304" pitchFamily="18" charset="0"/>
              <a:cs typeface="Times New Roman" panose="02020603050405020304" pitchFamily="18" charset="0"/>
            </a:endParaRPr>
          </a:p>
        </p:txBody>
      </p:sp>
      <p:sp>
        <p:nvSpPr>
          <p:cNvPr id="169" name="Google Shape;169;p19"/>
          <p:cNvSpPr txBox="1">
            <a:spLocks noGrp="1"/>
          </p:cNvSpPr>
          <p:nvPr>
            <p:ph type="body" idx="1"/>
          </p:nvPr>
        </p:nvSpPr>
        <p:spPr>
          <a:xfrm>
            <a:off x="457200" y="1600200"/>
            <a:ext cx="8229600" cy="5001300"/>
          </a:xfrm>
          <a:prstGeom prst="rect">
            <a:avLst/>
          </a:prstGeom>
        </p:spPr>
        <p:txBody>
          <a:bodyPr spcFirstLastPara="1" wrap="square" lIns="91425" tIns="45700" rIns="91425" bIns="45700" anchor="t" anchorCtr="0">
            <a:noAutofit/>
          </a:bodyPr>
          <a:lstStyle/>
          <a:p>
            <a:pPr marL="457200" lvl="0" indent="-419100" algn="l" rtl="0">
              <a:spcBef>
                <a:spcPts val="640"/>
              </a:spcBef>
              <a:spcAft>
                <a:spcPts val="0"/>
              </a:spcAft>
              <a:buClr>
                <a:srgbClr val="000000"/>
              </a:buClr>
              <a:buSzPts val="3000"/>
              <a:buChar char="•"/>
            </a:pPr>
            <a:r>
              <a:rPr lang="en-GB" sz="3000" dirty="0">
                <a:solidFill>
                  <a:srgbClr val="000000"/>
                </a:solidFill>
                <a:latin typeface="Times New Roman" panose="02020603050405020304" pitchFamily="18" charset="0"/>
                <a:cs typeface="Times New Roman" panose="02020603050405020304" pitchFamily="18" charset="0"/>
              </a:rPr>
              <a:t>Unpublished Primary (such as National Archives, Papers, Ministry Offices)</a:t>
            </a:r>
            <a:endParaRPr sz="3000" dirty="0">
              <a:solidFill>
                <a:srgbClr val="000000"/>
              </a:solidFill>
              <a:latin typeface="Times New Roman" panose="02020603050405020304" pitchFamily="18" charset="0"/>
              <a:cs typeface="Times New Roman" panose="02020603050405020304" pitchFamily="18" charset="0"/>
            </a:endParaRPr>
          </a:p>
          <a:p>
            <a:pPr marL="457200" lvl="0" indent="-419100" algn="l" rtl="0">
              <a:spcBef>
                <a:spcPts val="0"/>
              </a:spcBef>
              <a:spcAft>
                <a:spcPts val="0"/>
              </a:spcAft>
              <a:buClr>
                <a:srgbClr val="000000"/>
              </a:buClr>
              <a:buSzPts val="3000"/>
              <a:buChar char="•"/>
            </a:pPr>
            <a:r>
              <a:rPr lang="en-GB" sz="3000" dirty="0">
                <a:solidFill>
                  <a:srgbClr val="000000"/>
                </a:solidFill>
                <a:latin typeface="Times New Roman" panose="02020603050405020304" pitchFamily="18" charset="0"/>
                <a:cs typeface="Times New Roman" panose="02020603050405020304" pitchFamily="18" charset="0"/>
              </a:rPr>
              <a:t>Newspapers, magazines, journals. </a:t>
            </a:r>
            <a:endParaRPr sz="3000" dirty="0">
              <a:solidFill>
                <a:srgbClr val="000000"/>
              </a:solidFill>
              <a:latin typeface="Times New Roman" panose="02020603050405020304" pitchFamily="18" charset="0"/>
              <a:cs typeface="Times New Roman" panose="02020603050405020304" pitchFamily="18" charset="0"/>
            </a:endParaRPr>
          </a:p>
          <a:p>
            <a:pPr marL="457200" lvl="0" indent="-419100" algn="l" rtl="0">
              <a:spcBef>
                <a:spcPts val="0"/>
              </a:spcBef>
              <a:spcAft>
                <a:spcPts val="0"/>
              </a:spcAft>
              <a:buClr>
                <a:srgbClr val="000000"/>
              </a:buClr>
              <a:buSzPts val="3000"/>
              <a:buChar char="•"/>
            </a:pPr>
            <a:r>
              <a:rPr lang="en-GB" sz="3000" dirty="0">
                <a:solidFill>
                  <a:srgbClr val="000000"/>
                </a:solidFill>
                <a:latin typeface="Times New Roman" panose="02020603050405020304" pitchFamily="18" charset="0"/>
                <a:cs typeface="Times New Roman" panose="02020603050405020304" pitchFamily="18" charset="0"/>
              </a:rPr>
              <a:t>Books and Articles </a:t>
            </a:r>
          </a:p>
          <a:p>
            <a:pPr marL="457200" lvl="0" indent="-419100" algn="l" rtl="0">
              <a:spcBef>
                <a:spcPts val="0"/>
              </a:spcBef>
              <a:spcAft>
                <a:spcPts val="0"/>
              </a:spcAft>
              <a:buClr>
                <a:srgbClr val="000000"/>
              </a:buClr>
              <a:buSzPts val="3000"/>
              <a:buChar char="•"/>
            </a:pPr>
            <a:r>
              <a:rPr lang="en-GB" sz="3000" dirty="0">
                <a:solidFill>
                  <a:srgbClr val="000000"/>
                </a:solidFill>
                <a:latin typeface="Times New Roman" panose="02020603050405020304" pitchFamily="18" charset="0"/>
                <a:cs typeface="Times New Roman" panose="02020603050405020304" pitchFamily="18" charset="0"/>
              </a:rPr>
              <a:t>Memoirs </a:t>
            </a:r>
          </a:p>
          <a:p>
            <a:pPr marL="457200" lvl="0" indent="-419100" algn="l" rtl="0">
              <a:spcBef>
                <a:spcPts val="0"/>
              </a:spcBef>
              <a:spcAft>
                <a:spcPts val="0"/>
              </a:spcAft>
              <a:buClr>
                <a:srgbClr val="000000"/>
              </a:buClr>
              <a:buSzPts val="3000"/>
              <a:buChar char="•"/>
            </a:pPr>
            <a:r>
              <a:rPr lang="en-GB" sz="3000" dirty="0">
                <a:solidFill>
                  <a:srgbClr val="000000"/>
                </a:solidFill>
                <a:latin typeface="Times New Roman" panose="02020603050405020304" pitchFamily="18" charset="0"/>
                <a:cs typeface="Times New Roman" panose="02020603050405020304" pitchFamily="18" charset="0"/>
              </a:rPr>
              <a:t>BFI: Special Collections</a:t>
            </a:r>
            <a:endParaRPr sz="3000" dirty="0">
              <a:solidFill>
                <a:srgbClr val="000000"/>
              </a:solidFill>
              <a:latin typeface="Times New Roman" panose="02020603050405020304" pitchFamily="18" charset="0"/>
              <a:cs typeface="Times New Roman" panose="02020603050405020304" pitchFamily="18" charset="0"/>
            </a:endParaRPr>
          </a:p>
          <a:p>
            <a:pPr marL="38100" lvl="0" indent="0" algn="l" rtl="0">
              <a:spcBef>
                <a:spcPts val="0"/>
              </a:spcBef>
              <a:spcAft>
                <a:spcPts val="0"/>
              </a:spcAft>
              <a:buClr>
                <a:srgbClr val="000000"/>
              </a:buClr>
              <a:buSzPts val="3000"/>
              <a:buNone/>
            </a:pPr>
            <a:endParaRPr sz="30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Lady Vanishes Movie Posters From Movie Poster Shop | Old movie posters,  Hitchcock film, Alfred hitchcock">
            <a:extLst>
              <a:ext uri="{FF2B5EF4-FFF2-40B4-BE49-F238E27FC236}">
                <a16:creationId xmlns:a16="http://schemas.microsoft.com/office/drawing/2014/main" id="{D8282CE5-EAB7-4EF0-A139-102523A58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14" y="1291560"/>
            <a:ext cx="1979800" cy="2892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39 Steps (1935) - IMDb">
            <a:extLst>
              <a:ext uri="{FF2B5EF4-FFF2-40B4-BE49-F238E27FC236}">
                <a16:creationId xmlns:a16="http://schemas.microsoft.com/office/drawing/2014/main" id="{E3079344-537E-4657-BDB3-23077E543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3237" y="2903444"/>
            <a:ext cx="2218766" cy="2952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669FC89-7B21-4DD0-A85C-EBB64A400A3C}"/>
              </a:ext>
            </a:extLst>
          </p:cNvPr>
          <p:cNvSpPr txBox="1"/>
          <p:nvPr/>
        </p:nvSpPr>
        <p:spPr>
          <a:xfrm>
            <a:off x="3993776" y="5856194"/>
            <a:ext cx="1015253" cy="307777"/>
          </a:xfrm>
          <a:prstGeom prst="rect">
            <a:avLst/>
          </a:prstGeom>
          <a:noFill/>
        </p:spPr>
        <p:txBody>
          <a:bodyPr wrap="square" rtlCol="0">
            <a:spAutoFit/>
          </a:bodyPr>
          <a:lstStyle/>
          <a:p>
            <a:r>
              <a:rPr lang="en-GB" dirty="0"/>
              <a:t>1935</a:t>
            </a:r>
          </a:p>
        </p:txBody>
      </p:sp>
      <p:sp>
        <p:nvSpPr>
          <p:cNvPr id="3" name="TextBox 2">
            <a:extLst>
              <a:ext uri="{FF2B5EF4-FFF2-40B4-BE49-F238E27FC236}">
                <a16:creationId xmlns:a16="http://schemas.microsoft.com/office/drawing/2014/main" id="{68480B9C-27FB-4B17-9ED0-15C6B465B06B}"/>
              </a:ext>
            </a:extLst>
          </p:cNvPr>
          <p:cNvSpPr txBox="1"/>
          <p:nvPr/>
        </p:nvSpPr>
        <p:spPr>
          <a:xfrm>
            <a:off x="1143000" y="4214148"/>
            <a:ext cx="665629" cy="307777"/>
          </a:xfrm>
          <a:prstGeom prst="rect">
            <a:avLst/>
          </a:prstGeom>
          <a:noFill/>
        </p:spPr>
        <p:txBody>
          <a:bodyPr wrap="square" rtlCol="0">
            <a:spAutoFit/>
          </a:bodyPr>
          <a:lstStyle/>
          <a:p>
            <a:r>
              <a:rPr lang="en-GB" dirty="0"/>
              <a:t>1938</a:t>
            </a:r>
          </a:p>
        </p:txBody>
      </p:sp>
      <p:pic>
        <p:nvPicPr>
          <p:cNvPr id="1030" name="Picture 6" descr="The Dawn Patrol (1938) - Photo Gallery - IMDb">
            <a:extLst>
              <a:ext uri="{FF2B5EF4-FFF2-40B4-BE49-F238E27FC236}">
                <a16:creationId xmlns:a16="http://schemas.microsoft.com/office/drawing/2014/main" id="{17E6F2D2-4A20-429B-81BE-9FDA06E96F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466" y="1476655"/>
            <a:ext cx="2367897" cy="24297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452FA7D-386D-4977-9CD1-05B7D433F7DB}"/>
              </a:ext>
            </a:extLst>
          </p:cNvPr>
          <p:cNvSpPr txBox="1"/>
          <p:nvPr/>
        </p:nvSpPr>
        <p:spPr>
          <a:xfrm>
            <a:off x="6676465" y="3906371"/>
            <a:ext cx="1035423" cy="307777"/>
          </a:xfrm>
          <a:prstGeom prst="rect">
            <a:avLst/>
          </a:prstGeom>
          <a:noFill/>
        </p:spPr>
        <p:txBody>
          <a:bodyPr wrap="square" rtlCol="0">
            <a:spAutoFit/>
          </a:bodyPr>
          <a:lstStyle/>
          <a:p>
            <a:r>
              <a:rPr lang="en-GB" dirty="0"/>
              <a:t>1938</a:t>
            </a:r>
          </a:p>
        </p:txBody>
      </p:sp>
      <p:sp>
        <p:nvSpPr>
          <p:cNvPr id="5" name="TextBox 4">
            <a:extLst>
              <a:ext uri="{FF2B5EF4-FFF2-40B4-BE49-F238E27FC236}">
                <a16:creationId xmlns:a16="http://schemas.microsoft.com/office/drawing/2014/main" id="{585939BF-5CBA-413F-90D5-3726A59F4732}"/>
              </a:ext>
            </a:extLst>
          </p:cNvPr>
          <p:cNvSpPr txBox="1"/>
          <p:nvPr/>
        </p:nvSpPr>
        <p:spPr>
          <a:xfrm>
            <a:off x="2386853" y="329453"/>
            <a:ext cx="5405718" cy="830997"/>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Pre WW2: Hero as British Gentleman</a:t>
            </a:r>
          </a:p>
          <a:p>
            <a:r>
              <a:rPr lang="en-GB" sz="2400" dirty="0">
                <a:latin typeface="Times New Roman" panose="02020603050405020304" pitchFamily="18" charset="0"/>
                <a:cs typeface="Times New Roman" panose="02020603050405020304" pitchFamily="18" charset="0"/>
              </a:rPr>
              <a:t> </a:t>
            </a:r>
            <a:r>
              <a:rPr lang="en-GB" dirty="0"/>
              <a:t> </a:t>
            </a:r>
            <a:endParaRPr lang="en-GB"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0961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7"/>
          <p:cNvSpPr txBox="1">
            <a:spLocks noGrp="1"/>
          </p:cNvSpPr>
          <p:nvPr>
            <p:ph type="title"/>
          </p:nvPr>
        </p:nvSpPr>
        <p:spPr>
          <a:xfrm>
            <a:off x="683568" y="260648"/>
            <a:ext cx="7704856" cy="86409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Times New Roman"/>
              <a:buNone/>
            </a:pPr>
            <a:r>
              <a:rPr lang="en-GB" sz="2800" b="1" i="0" u="none" strike="noStrike" cap="none" dirty="0">
                <a:solidFill>
                  <a:schemeClr val="dk1"/>
                </a:solidFill>
                <a:latin typeface="Times New Roman"/>
                <a:ea typeface="Times New Roman"/>
                <a:cs typeface="Times New Roman"/>
                <a:sym typeface="Times New Roman"/>
              </a:rPr>
              <a:t>Ministry Of Information Hierarchy </a:t>
            </a:r>
            <a:br>
              <a:rPr lang="en-GB" sz="3600" b="0" i="0" u="none" strike="noStrike" cap="none" dirty="0">
                <a:solidFill>
                  <a:srgbClr val="FFFF00"/>
                </a:solidFill>
                <a:latin typeface="Times New Roman"/>
                <a:ea typeface="Times New Roman"/>
                <a:cs typeface="Times New Roman"/>
                <a:sym typeface="Times New Roman"/>
              </a:rPr>
            </a:br>
            <a:endParaRPr sz="1800" b="0" i="0" u="none" strike="noStrike" cap="none" dirty="0">
              <a:solidFill>
                <a:srgbClr val="FFFF00"/>
              </a:solidFill>
              <a:latin typeface="Times New Roman"/>
              <a:ea typeface="Times New Roman"/>
              <a:cs typeface="Times New Roman"/>
              <a:sym typeface="Times New Roman"/>
            </a:endParaRPr>
          </a:p>
        </p:txBody>
      </p:sp>
      <p:sp>
        <p:nvSpPr>
          <p:cNvPr id="318" name="Google Shape;318;p27"/>
          <p:cNvSpPr txBox="1"/>
          <p:nvPr/>
        </p:nvSpPr>
        <p:spPr>
          <a:xfrm>
            <a:off x="899592" y="1268760"/>
            <a:ext cx="8136904" cy="369332"/>
          </a:xfrm>
          <a:prstGeom prst="rect">
            <a:avLst/>
          </a:prstGeom>
          <a:solidFill>
            <a:srgbClr val="7F7F7F"/>
          </a:solidFill>
          <a:ln w="50800" cap="flat" cmpd="sng">
            <a:solidFill>
              <a:srgbClr val="538CD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Ministry Of Information</a:t>
            </a:r>
            <a:endParaRPr/>
          </a:p>
        </p:txBody>
      </p:sp>
      <p:sp>
        <p:nvSpPr>
          <p:cNvPr id="319" name="Google Shape;319;p27"/>
          <p:cNvSpPr txBox="1"/>
          <p:nvPr/>
        </p:nvSpPr>
        <p:spPr>
          <a:xfrm>
            <a:off x="899592" y="2492896"/>
            <a:ext cx="2088232" cy="369332"/>
          </a:xfrm>
          <a:prstGeom prst="rect">
            <a:avLst/>
          </a:prstGeom>
          <a:solidFill>
            <a:srgbClr val="7F7F7F"/>
          </a:solidFill>
          <a:ln w="9525" cap="flat" cmpd="sng">
            <a:solidFill>
              <a:srgbClr val="538CD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lt1"/>
                </a:solidFill>
                <a:latin typeface="Calibri"/>
                <a:ea typeface="Calibri"/>
                <a:cs typeface="Calibri"/>
                <a:sym typeface="Calibri"/>
              </a:rPr>
              <a:t>Planning Committee</a:t>
            </a:r>
            <a:endParaRPr/>
          </a:p>
        </p:txBody>
      </p:sp>
      <p:sp>
        <p:nvSpPr>
          <p:cNvPr id="320" name="Google Shape;320;p27"/>
          <p:cNvSpPr txBox="1"/>
          <p:nvPr/>
        </p:nvSpPr>
        <p:spPr>
          <a:xfrm>
            <a:off x="4670297" y="2591193"/>
            <a:ext cx="2447955" cy="369332"/>
          </a:xfrm>
          <a:prstGeom prst="rect">
            <a:avLst/>
          </a:prstGeom>
          <a:solidFill>
            <a:srgbClr val="7F7F7F"/>
          </a:solidFill>
          <a:ln w="9525" cap="flat" cmpd="sng">
            <a:solidFill>
              <a:srgbClr val="538CD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Policy Committee</a:t>
            </a:r>
            <a:endParaRPr/>
          </a:p>
        </p:txBody>
      </p:sp>
      <p:sp>
        <p:nvSpPr>
          <p:cNvPr id="321" name="Google Shape;321;p27"/>
          <p:cNvSpPr txBox="1"/>
          <p:nvPr/>
        </p:nvSpPr>
        <p:spPr>
          <a:xfrm>
            <a:off x="2771800" y="3861048"/>
            <a:ext cx="2016224" cy="369332"/>
          </a:xfrm>
          <a:prstGeom prst="rect">
            <a:avLst/>
          </a:prstGeom>
          <a:solidFill>
            <a:srgbClr val="7F7F7F"/>
          </a:solidFill>
          <a:ln w="9525" cap="flat" cmpd="sng">
            <a:solidFill>
              <a:srgbClr val="538CD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Film Division</a:t>
            </a:r>
            <a:endParaRPr/>
          </a:p>
        </p:txBody>
      </p:sp>
      <p:sp>
        <p:nvSpPr>
          <p:cNvPr id="322" name="Google Shape;322;p27"/>
          <p:cNvSpPr txBox="1"/>
          <p:nvPr/>
        </p:nvSpPr>
        <p:spPr>
          <a:xfrm>
            <a:off x="1763688" y="5301208"/>
            <a:ext cx="4608512" cy="369332"/>
          </a:xfrm>
          <a:prstGeom prst="rect">
            <a:avLst/>
          </a:prstGeom>
          <a:solidFill>
            <a:schemeClr val="dk1"/>
          </a:solidFill>
          <a:ln w="9525" cap="flat" cmpd="sng">
            <a:solidFill>
              <a:srgbClr val="538CD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Film Studios</a:t>
            </a:r>
            <a:endParaRPr/>
          </a:p>
        </p:txBody>
      </p:sp>
      <p:cxnSp>
        <p:nvCxnSpPr>
          <p:cNvPr id="323" name="Google Shape;323;p27"/>
          <p:cNvCxnSpPr/>
          <p:nvPr/>
        </p:nvCxnSpPr>
        <p:spPr>
          <a:xfrm>
            <a:off x="2195736" y="1710100"/>
            <a:ext cx="0" cy="782796"/>
          </a:xfrm>
          <a:prstGeom prst="straightConnector1">
            <a:avLst/>
          </a:prstGeom>
          <a:noFill/>
          <a:ln w="50800" cap="flat" cmpd="sng">
            <a:solidFill>
              <a:srgbClr val="FF0000"/>
            </a:solidFill>
            <a:prstDash val="solid"/>
            <a:round/>
            <a:headEnd type="triangle" w="med" len="med"/>
            <a:tailEnd type="triangle" w="med" len="med"/>
          </a:ln>
          <a:effectLst>
            <a:outerShdw blurRad="40000" dist="23000" dir="5400000" rotWithShape="0">
              <a:srgbClr val="000000">
                <a:alpha val="34901"/>
              </a:srgbClr>
            </a:outerShdw>
          </a:effectLst>
        </p:spPr>
      </p:cxnSp>
      <p:cxnSp>
        <p:nvCxnSpPr>
          <p:cNvPr id="324" name="Google Shape;324;p27"/>
          <p:cNvCxnSpPr/>
          <p:nvPr/>
        </p:nvCxnSpPr>
        <p:spPr>
          <a:xfrm>
            <a:off x="5868144" y="1710100"/>
            <a:ext cx="0" cy="854804"/>
          </a:xfrm>
          <a:prstGeom prst="straightConnector1">
            <a:avLst/>
          </a:prstGeom>
          <a:noFill/>
          <a:ln w="50800" cap="flat" cmpd="sng">
            <a:solidFill>
              <a:srgbClr val="FF0000"/>
            </a:solidFill>
            <a:prstDash val="solid"/>
            <a:round/>
            <a:headEnd type="triangle" w="med" len="med"/>
            <a:tailEnd type="triangle" w="med" len="med"/>
          </a:ln>
        </p:spPr>
      </p:cxnSp>
      <p:cxnSp>
        <p:nvCxnSpPr>
          <p:cNvPr id="325" name="Google Shape;325;p27"/>
          <p:cNvCxnSpPr>
            <a:endCxn id="321" idx="0"/>
          </p:cNvCxnSpPr>
          <p:nvPr/>
        </p:nvCxnSpPr>
        <p:spPr>
          <a:xfrm>
            <a:off x="3779912" y="1638048"/>
            <a:ext cx="0" cy="2223000"/>
          </a:xfrm>
          <a:prstGeom prst="straightConnector1">
            <a:avLst/>
          </a:prstGeom>
          <a:noFill/>
          <a:ln w="50800" cap="flat" cmpd="sng">
            <a:solidFill>
              <a:srgbClr val="FF0000"/>
            </a:solidFill>
            <a:prstDash val="solid"/>
            <a:round/>
            <a:headEnd type="triangle" w="med" len="med"/>
            <a:tailEnd type="triangle" w="med" len="med"/>
          </a:ln>
        </p:spPr>
      </p:cxnSp>
      <p:cxnSp>
        <p:nvCxnSpPr>
          <p:cNvPr id="326" name="Google Shape;326;p27"/>
          <p:cNvCxnSpPr>
            <a:stCxn id="321" idx="2"/>
          </p:cNvCxnSpPr>
          <p:nvPr/>
        </p:nvCxnSpPr>
        <p:spPr>
          <a:xfrm>
            <a:off x="3779912" y="4230380"/>
            <a:ext cx="0" cy="1070700"/>
          </a:xfrm>
          <a:prstGeom prst="straightConnector1">
            <a:avLst/>
          </a:prstGeom>
          <a:noFill/>
          <a:ln w="50800" cap="flat" cmpd="sng">
            <a:solidFill>
              <a:srgbClr val="FF0000"/>
            </a:solidFill>
            <a:prstDash val="solid"/>
            <a:round/>
            <a:headEnd type="triangle" w="med" len="med"/>
            <a:tailEnd type="triangle" w="med" len="med"/>
          </a:ln>
        </p:spPr>
      </p:cxnSp>
      <p:cxnSp>
        <p:nvCxnSpPr>
          <p:cNvPr id="327" name="Google Shape;327;p27"/>
          <p:cNvCxnSpPr/>
          <p:nvPr/>
        </p:nvCxnSpPr>
        <p:spPr>
          <a:xfrm>
            <a:off x="8892480" y="1684252"/>
            <a:ext cx="0" cy="3960440"/>
          </a:xfrm>
          <a:prstGeom prst="straightConnector1">
            <a:avLst/>
          </a:prstGeom>
          <a:noFill/>
          <a:ln w="50800" cap="flat" cmpd="sng">
            <a:solidFill>
              <a:srgbClr val="FF0000"/>
            </a:solidFill>
            <a:prstDash val="solid"/>
            <a:round/>
            <a:headEnd type="none" w="sm" len="sm"/>
            <a:tailEnd type="none" w="sm" len="sm"/>
          </a:ln>
        </p:spPr>
      </p:cxnSp>
      <p:cxnSp>
        <p:nvCxnSpPr>
          <p:cNvPr id="328" name="Google Shape;328;p27"/>
          <p:cNvCxnSpPr/>
          <p:nvPr/>
        </p:nvCxnSpPr>
        <p:spPr>
          <a:xfrm rot="10800000">
            <a:off x="6414404" y="5644692"/>
            <a:ext cx="2478076" cy="25848"/>
          </a:xfrm>
          <a:prstGeom prst="straightConnector1">
            <a:avLst/>
          </a:prstGeom>
          <a:noFill/>
          <a:ln w="50800" cap="flat" cmpd="sng">
            <a:solidFill>
              <a:srgbClr val="FF0000"/>
            </a:solidFill>
            <a:prstDash val="solid"/>
            <a:round/>
            <a:headEnd type="none" w="sm" len="sm"/>
            <a:tailEnd type="triangle" w="med" len="med"/>
          </a:ln>
        </p:spPr>
      </p:cxnSp>
      <p:sp>
        <p:nvSpPr>
          <p:cNvPr id="329" name="Google Shape;329;p27"/>
          <p:cNvSpPr txBox="1"/>
          <p:nvPr/>
        </p:nvSpPr>
        <p:spPr>
          <a:xfrm>
            <a:off x="323528" y="6381328"/>
            <a:ext cx="2808312"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Times New Roman"/>
                <a:ea typeface="Times New Roman"/>
                <a:cs typeface="Times New Roman"/>
                <a:sym typeface="Times New Roman"/>
              </a:rPr>
              <a:t>Information and control</a:t>
            </a:r>
            <a:r>
              <a:rPr lang="en-GB" sz="1800">
                <a:solidFill>
                  <a:schemeClr val="lt1"/>
                </a:solidFill>
                <a:latin typeface="Times New Roman"/>
                <a:ea typeface="Times New Roman"/>
                <a:cs typeface="Times New Roman"/>
                <a:sym typeface="Times New Roman"/>
              </a:rPr>
              <a:t>::</a:t>
            </a:r>
            <a:endParaRPr/>
          </a:p>
        </p:txBody>
      </p:sp>
      <p:cxnSp>
        <p:nvCxnSpPr>
          <p:cNvPr id="330" name="Google Shape;330;p27"/>
          <p:cNvCxnSpPr/>
          <p:nvPr/>
        </p:nvCxnSpPr>
        <p:spPr>
          <a:xfrm>
            <a:off x="2931483" y="6525344"/>
            <a:ext cx="1538457" cy="0"/>
          </a:xfrm>
          <a:prstGeom prst="straightConnector1">
            <a:avLst/>
          </a:prstGeom>
          <a:noFill/>
          <a:ln w="50800" cap="flat" cmpd="sng">
            <a:solidFill>
              <a:srgbClr val="FF0000"/>
            </a:solidFill>
            <a:prstDash val="solid"/>
            <a:round/>
            <a:headEnd type="triangle" w="med" len="med"/>
            <a:tailEnd type="triangle" w="med" len="med"/>
          </a:ln>
        </p:spPr>
      </p:cxnSp>
      <p:cxnSp>
        <p:nvCxnSpPr>
          <p:cNvPr id="331" name="Google Shape;331;p27"/>
          <p:cNvCxnSpPr>
            <a:stCxn id="319" idx="2"/>
          </p:cNvCxnSpPr>
          <p:nvPr/>
        </p:nvCxnSpPr>
        <p:spPr>
          <a:xfrm>
            <a:off x="1943708" y="2862228"/>
            <a:ext cx="1188000" cy="998700"/>
          </a:xfrm>
          <a:prstGeom prst="straightConnector1">
            <a:avLst/>
          </a:prstGeom>
          <a:noFill/>
          <a:ln w="38100" cap="flat" cmpd="sng">
            <a:solidFill>
              <a:srgbClr val="FF0000"/>
            </a:solidFill>
            <a:prstDash val="solid"/>
            <a:round/>
            <a:headEnd type="triangle" w="med" len="med"/>
            <a:tailEnd type="triangle" w="med" len="med"/>
          </a:ln>
          <a:effectLst>
            <a:outerShdw blurRad="40000" dist="23000" dir="5400000" rotWithShape="0">
              <a:srgbClr val="000000">
                <a:alpha val="34901"/>
              </a:srgbClr>
            </a:outerShdw>
          </a:effectLst>
        </p:spPr>
      </p:cxnSp>
      <p:cxnSp>
        <p:nvCxnSpPr>
          <p:cNvPr id="332" name="Google Shape;332;p27"/>
          <p:cNvCxnSpPr/>
          <p:nvPr/>
        </p:nvCxnSpPr>
        <p:spPr>
          <a:xfrm flipH="1">
            <a:off x="4616040" y="2980331"/>
            <a:ext cx="1278235" cy="834998"/>
          </a:xfrm>
          <a:prstGeom prst="straightConnector1">
            <a:avLst/>
          </a:prstGeom>
          <a:noFill/>
          <a:ln w="38100" cap="flat" cmpd="sng">
            <a:solidFill>
              <a:srgbClr val="FF0000"/>
            </a:solidFill>
            <a:prstDash val="solid"/>
            <a:round/>
            <a:headEnd type="triangle" w="med" len="med"/>
            <a:tailEnd type="triangle" w="med" len="med"/>
          </a:ln>
          <a:effectLst>
            <a:outerShdw blurRad="40000" dist="23000" dir="5400000" rotWithShape="0">
              <a:srgbClr val="000000">
                <a:alpha val="34901"/>
              </a:srgbClr>
            </a:outerShdw>
          </a:effectLst>
        </p:spPr>
      </p:cxnSp>
      <p:sp>
        <p:nvSpPr>
          <p:cNvPr id="333" name="Google Shape;333;p27"/>
          <p:cNvSpPr/>
          <p:nvPr/>
        </p:nvSpPr>
        <p:spPr>
          <a:xfrm>
            <a:off x="1793392" y="5670540"/>
            <a:ext cx="1338448" cy="413464"/>
          </a:xfrm>
          <a:prstGeom prst="rect">
            <a:avLst/>
          </a:prstGeom>
          <a:solidFill>
            <a:srgbClr val="00B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Ealing</a:t>
            </a:r>
            <a:endParaRPr/>
          </a:p>
        </p:txBody>
      </p:sp>
      <p:sp>
        <p:nvSpPr>
          <p:cNvPr id="334" name="Google Shape;334;p27"/>
          <p:cNvSpPr/>
          <p:nvPr/>
        </p:nvSpPr>
        <p:spPr>
          <a:xfrm>
            <a:off x="3249567" y="5670540"/>
            <a:ext cx="1366473" cy="413464"/>
          </a:xfrm>
          <a:prstGeom prst="rect">
            <a:avLst/>
          </a:prstGeom>
          <a:solidFill>
            <a:srgbClr val="92D050"/>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Rank</a:t>
            </a:r>
            <a:endParaRPr/>
          </a:p>
        </p:txBody>
      </p:sp>
      <p:sp>
        <p:nvSpPr>
          <p:cNvPr id="335" name="Google Shape;335;p27"/>
          <p:cNvSpPr/>
          <p:nvPr/>
        </p:nvSpPr>
        <p:spPr>
          <a:xfrm>
            <a:off x="4788025" y="5670540"/>
            <a:ext cx="1584176" cy="413464"/>
          </a:xfrm>
          <a:prstGeom prst="rect">
            <a:avLst/>
          </a:prstGeom>
          <a:solidFill>
            <a:srgbClr val="C2D59B"/>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Gainsborough</a:t>
            </a:r>
            <a:endParaRPr/>
          </a:p>
        </p:txBody>
      </p:sp>
      <p:sp>
        <p:nvSpPr>
          <p:cNvPr id="336" name="Google Shape;336;p27"/>
          <p:cNvSpPr/>
          <p:nvPr/>
        </p:nvSpPr>
        <p:spPr>
          <a:xfrm>
            <a:off x="4788024" y="4184660"/>
            <a:ext cx="1224135" cy="595905"/>
          </a:xfrm>
          <a:prstGeom prst="rect">
            <a:avLst/>
          </a:prstGeom>
          <a:solidFill>
            <a:schemeClr val="dk1"/>
          </a:solidFill>
          <a:ln w="317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Crown Film Unit</a:t>
            </a:r>
            <a:endParaRPr/>
          </a:p>
        </p:txBody>
      </p:sp>
      <p:sp>
        <p:nvSpPr>
          <p:cNvPr id="337" name="Google Shape;337;p27"/>
          <p:cNvSpPr/>
          <p:nvPr/>
        </p:nvSpPr>
        <p:spPr>
          <a:xfrm>
            <a:off x="7020271" y="3509505"/>
            <a:ext cx="1352079" cy="999615"/>
          </a:xfrm>
          <a:prstGeom prst="rect">
            <a:avLst/>
          </a:prstGeom>
          <a:solidFill>
            <a:srgbClr val="7F7F7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Calibri"/>
                <a:ea typeface="Calibri"/>
                <a:cs typeface="Calibri"/>
                <a:sym typeface="Calibri"/>
              </a:rPr>
              <a:t>Ideas Committee</a:t>
            </a:r>
            <a:endParaRPr dirty="0"/>
          </a:p>
        </p:txBody>
      </p:sp>
      <p:cxnSp>
        <p:nvCxnSpPr>
          <p:cNvPr id="338" name="Google Shape;338;p27"/>
          <p:cNvCxnSpPr>
            <a:cxnSpLocks/>
            <a:stCxn id="337" idx="1"/>
            <a:endCxn id="337" idx="1"/>
          </p:cNvCxnSpPr>
          <p:nvPr/>
        </p:nvCxnSpPr>
        <p:spPr>
          <a:xfrm>
            <a:off x="7020271" y="4009313"/>
            <a:ext cx="0" cy="0"/>
          </a:xfrm>
          <a:prstGeom prst="straightConnector1">
            <a:avLst/>
          </a:prstGeom>
          <a:noFill/>
          <a:ln w="9525" cap="flat" cmpd="sng">
            <a:solidFill>
              <a:srgbClr val="4A7DBA"/>
            </a:solidFill>
            <a:prstDash val="solid"/>
            <a:round/>
            <a:headEnd type="none" w="sm" len="sm"/>
            <a:tailEnd type="triangle" w="med" len="med"/>
          </a:ln>
        </p:spPr>
      </p:cxnSp>
      <p:cxnSp>
        <p:nvCxnSpPr>
          <p:cNvPr id="339" name="Google Shape;339;p27"/>
          <p:cNvCxnSpPr>
            <a:cxnSpLocks/>
            <a:stCxn id="337" idx="1"/>
            <a:endCxn id="321" idx="3"/>
          </p:cNvCxnSpPr>
          <p:nvPr/>
        </p:nvCxnSpPr>
        <p:spPr>
          <a:xfrm flipH="1">
            <a:off x="4788024" y="4009313"/>
            <a:ext cx="2232247" cy="36401"/>
          </a:xfrm>
          <a:prstGeom prst="straightConnector1">
            <a:avLst/>
          </a:prstGeom>
          <a:noFill/>
          <a:ln w="38100" cap="flat" cmpd="sng">
            <a:solidFill>
              <a:srgbClr val="FF0000"/>
            </a:solidFill>
            <a:prstDash val="solid"/>
            <a:round/>
            <a:headEnd type="none" w="sm" len="sm"/>
            <a:tailEnd type="triangle" w="med" len="med"/>
          </a:ln>
        </p:spPr>
      </p:cxnSp>
      <p:cxnSp>
        <p:nvCxnSpPr>
          <p:cNvPr id="340" name="Google Shape;340;p27"/>
          <p:cNvCxnSpPr/>
          <p:nvPr/>
        </p:nvCxnSpPr>
        <p:spPr>
          <a:xfrm rot="10800000" flipH="1">
            <a:off x="6372200" y="4509120"/>
            <a:ext cx="864096" cy="792088"/>
          </a:xfrm>
          <a:prstGeom prst="straightConnector1">
            <a:avLst/>
          </a:prstGeom>
          <a:noFill/>
          <a:ln w="38100" cap="flat" cmpd="sng">
            <a:solidFill>
              <a:srgbClr val="FF0000"/>
            </a:solidFill>
            <a:prstDash val="solid"/>
            <a:round/>
            <a:headEnd type="none" w="sm" len="sm"/>
            <a:tailEnd type="triangle" w="med" len="med"/>
          </a:ln>
        </p:spPr>
      </p:cxnSp>
      <p:sp>
        <p:nvSpPr>
          <p:cNvPr id="343" name="Google Shape;343;p27"/>
          <p:cNvSpPr/>
          <p:nvPr/>
        </p:nvSpPr>
        <p:spPr>
          <a:xfrm>
            <a:off x="0" y="0"/>
            <a:ext cx="9144000" cy="6858000"/>
          </a:xfrm>
          <a:prstGeom prst="rect">
            <a:avLst/>
          </a:prstGeom>
          <a:noFill/>
          <a:ln w="889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F98169-C2B1-41CB-8D53-A8D235A1C61C}"/>
              </a:ext>
            </a:extLst>
          </p:cNvPr>
          <p:cNvSpPr txBox="1"/>
          <p:nvPr/>
        </p:nvSpPr>
        <p:spPr>
          <a:xfrm>
            <a:off x="665629" y="793376"/>
            <a:ext cx="8027895" cy="8833187"/>
          </a:xfrm>
          <a:prstGeom prst="rect">
            <a:avLst/>
          </a:prstGeom>
          <a:noFill/>
        </p:spPr>
        <p:txBody>
          <a:bodyPr wrap="square" rtlCol="0">
            <a:spAutoFit/>
          </a:bodyPr>
          <a:lstStyle/>
          <a:p>
            <a:pPr marL="285750" lvl="0" indent="-285750">
              <a:buFont typeface="Arial" panose="020B0604020202020204" pitchFamily="34" charset="0"/>
              <a:buChar char="•"/>
            </a:pPr>
            <a:r>
              <a:rPr lang="en-GB" dirty="0"/>
              <a:t>In both the MOI and elsewhere in government, there was a lack of ownership and responsibility involving film making. Although this improved in later years, it remained a hindrance. </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Arguments over the definition of Propaganda and how to use it continued throughout the War.</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Within the MOI and the film studios, well-connected via privilege individuals  did make the difference in terms of decision making. In some instances, their membership of the same gentlemen’s club provided direct or indirect connections with the War Cabinet. </a:t>
            </a:r>
          </a:p>
          <a:p>
            <a:pPr marL="285750" lvl="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Heroic representations in feature films were characterised by changing presentations of morality as the war progressed. Distinction between what was right or wrong in film was a continued area of conflict within the MOI.</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Eventually Women were presented on screen as leading heroic characters, mainly due to enormous societal change resulting from the requirements of the war.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Heroes, in some shape or form, were a pervasive vehicle of British cinema to deliver propaganda during the 1940s.   Furthermore, this was the first time in British cinema that government leadership had promoted their exploitation for propaganda messages, whether overt or covert.   </a:t>
            </a:r>
          </a:p>
          <a:p>
            <a:r>
              <a:rPr lang="en-GB" dirty="0"/>
              <a:t> </a:t>
            </a:r>
          </a:p>
          <a:p>
            <a:pPr marL="285750" lvl="0" indent="-285750">
              <a:buFont typeface="Arial" panose="020B0604020202020204" pitchFamily="34" charset="0"/>
              <a:buChar char="•"/>
            </a:pPr>
            <a:endParaRPr lang="en-GB" dirty="0"/>
          </a:p>
          <a:p>
            <a:r>
              <a:rPr lang="en-GB" dirty="0"/>
              <a:t> </a:t>
            </a:r>
            <a:endParaRPr lang="en-GB"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600" b="1" u="sng" dirty="0">
                <a:latin typeface="Times New Roman" panose="02020603050405020304" pitchFamily="18" charset="0"/>
                <a:cs typeface="Times New Roman" panose="02020603050405020304" pitchFamily="18" charset="0"/>
              </a:rPr>
              <a:t>My Website</a:t>
            </a:r>
            <a:r>
              <a:rPr lang="en-GB" sz="1600" u="sng" dirty="0">
                <a:latin typeface="Times New Roman" panose="02020603050405020304" pitchFamily="18" charset="0"/>
                <a:cs typeface="Times New Roman" panose="02020603050405020304" pitchFamily="18" charset="0"/>
              </a:rPr>
              <a:t>: </a:t>
            </a:r>
            <a:r>
              <a:rPr lang="en-GB" sz="1600" i="1" u="sng" dirty="0">
                <a:latin typeface="Times New Roman" panose="02020603050405020304" pitchFamily="18" charset="0"/>
                <a:cs typeface="Times New Roman" panose="02020603050405020304" pitchFamily="18" charset="0"/>
              </a:rPr>
              <a:t>robertwilliamson61.wixsite.com/</a:t>
            </a:r>
            <a:r>
              <a:rPr lang="en-GB" sz="1600" i="1" u="sng" dirty="0" err="1">
                <a:latin typeface="Times New Roman" panose="02020603050405020304" pitchFamily="18" charset="0"/>
                <a:cs typeface="Times New Roman" panose="02020603050405020304" pitchFamily="18" charset="0"/>
              </a:rPr>
              <a:t>websiteforphd</a:t>
            </a:r>
            <a:r>
              <a:rPr lang="en-GB" sz="1600" i="1" u="sng" dirty="0">
                <a:latin typeface="Times New Roman" panose="02020603050405020304" pitchFamily="18" charset="0"/>
                <a:cs typeface="Times New Roman" panose="02020603050405020304" pitchFamily="18" charset="0"/>
              </a:rPr>
              <a:t> </a:t>
            </a:r>
            <a:endParaRPr lang="en-GB" sz="1600" u="sng"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2400" i="1"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6" name="TextBox 5">
            <a:extLst>
              <a:ext uri="{FF2B5EF4-FFF2-40B4-BE49-F238E27FC236}">
                <a16:creationId xmlns:a16="http://schemas.microsoft.com/office/drawing/2014/main" id="{6B4D40E3-5BD1-4230-93D3-CFFBEA11651E}"/>
              </a:ext>
            </a:extLst>
          </p:cNvPr>
          <p:cNvSpPr txBox="1"/>
          <p:nvPr/>
        </p:nvSpPr>
        <p:spPr>
          <a:xfrm>
            <a:off x="2749924" y="295836"/>
            <a:ext cx="4820771" cy="523220"/>
          </a:xfrm>
          <a:prstGeom prst="rect">
            <a:avLst/>
          </a:prstGeom>
          <a:noFill/>
        </p:spPr>
        <p:txBody>
          <a:bodyPr wrap="square" rtlCol="0">
            <a:spAutoFit/>
          </a:bodyPr>
          <a:lstStyle/>
          <a:p>
            <a:r>
              <a:rPr lang="en-GB" sz="2800" b="1" dirty="0">
                <a:latin typeface="Times New Roman" panose="02020603050405020304" pitchFamily="18" charset="0"/>
                <a:cs typeface="Times New Roman" panose="02020603050405020304" pitchFamily="18" charset="0"/>
              </a:rPr>
              <a:t>Conclusions (so far)</a:t>
            </a:r>
          </a:p>
        </p:txBody>
      </p:sp>
    </p:spTree>
    <p:extLst>
      <p:ext uri="{BB962C8B-B14F-4D97-AF65-F5344CB8AC3E}">
        <p14:creationId xmlns:p14="http://schemas.microsoft.com/office/powerpoint/2010/main" val="369818445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llax">
  <a:themeElements>
    <a:clrScheme name="Parallax">
      <a:dk1>
        <a:srgbClr val="000000"/>
      </a:dk1>
      <a:lt1>
        <a:srgbClr val="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461</Words>
  <Application>Microsoft Office PowerPoint</Application>
  <PresentationFormat>On-screen Show (4:3)</PresentationFormat>
  <Paragraphs>77</Paragraphs>
  <Slides>10</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Symbol</vt:lpstr>
      <vt:lpstr>Garamond</vt:lpstr>
      <vt:lpstr>Times New Roman</vt:lpstr>
      <vt:lpstr>Calibri</vt:lpstr>
      <vt:lpstr>Arial</vt:lpstr>
      <vt:lpstr>Office Theme</vt:lpstr>
      <vt:lpstr>Parallax</vt:lpstr>
      <vt:lpstr> Government feature film policy in World War 2 by Robert Williamson </vt:lpstr>
      <vt:lpstr>Presentation </vt:lpstr>
      <vt:lpstr>PowerPoint Presentation</vt:lpstr>
      <vt:lpstr>PowerPoint Presentation</vt:lpstr>
      <vt:lpstr>PowerPoint Presentation</vt:lpstr>
      <vt:lpstr>Examples of Sources</vt:lpstr>
      <vt:lpstr>PowerPoint Presentation</vt:lpstr>
      <vt:lpstr>Ministry Of Information Hierarchy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Ministry of Information and the British Film Hero during World War 2</dc:title>
  <dc:creator>Robert Williamson</dc:creator>
  <cp:lastModifiedBy>Robert Williamson</cp:lastModifiedBy>
  <cp:revision>55</cp:revision>
  <dcterms:modified xsi:type="dcterms:W3CDTF">2023-03-08T14:50:03Z</dcterms:modified>
</cp:coreProperties>
</file>