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1525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4123">
          <p15:clr>
            <a:srgbClr val="A4A3A4"/>
          </p15:clr>
        </p15:guide>
        <p15:guide id="7" pos="657">
          <p15:clr>
            <a:srgbClr val="A4A3A4"/>
          </p15:clr>
        </p15:guide>
        <p15:guide id="8" pos="5284">
          <p15:clr>
            <a:srgbClr val="A4A3A4"/>
          </p15:clr>
        </p15:guide>
        <p15:guide id="9" pos="195">
          <p15:clr>
            <a:srgbClr val="A4A3A4"/>
          </p15:clr>
        </p15:guide>
        <p15:guide id="10" pos="29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 varScale="1">
        <p:scale>
          <a:sx n="105" d="100"/>
          <a:sy n="105" d="100"/>
        </p:scale>
        <p:origin x="1416" y="96"/>
      </p:cViewPr>
      <p:guideLst>
        <p:guide orient="horz" pos="197"/>
        <p:guide orient="horz" pos="572"/>
        <p:guide orient="horz" pos="1389"/>
        <p:guide orient="horz" pos="1525"/>
        <p:guide orient="horz" pos="799"/>
        <p:guide orient="horz" pos="4123"/>
        <p:guide pos="657"/>
        <p:guide pos="5284"/>
        <p:guide pos="195"/>
        <p:guide pos="2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F19177-7C99-4274-9B05-2CBE8EAF1F85}" type="datetimeFigureOut">
              <a:rPr lang="en-US"/>
              <a:pPr>
                <a:defRPr/>
              </a:pPr>
              <a:t>1/27/2020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50454B-A3D8-47CC-95C8-DF29420A9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7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9BEBB-7988-4228-884A-C1F2B91C6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7F4D4-82A3-45E1-958F-4A19D727ABD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932B9-FA52-48CD-9661-6FE8658E475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932B9-FA52-48CD-9661-6FE8658E475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34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46D78-9172-4E20-B60D-916E2A0D4E6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69245-BF4F-4E10-A624-EE555B32DE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897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OB PPT logo 150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8" r:id="rId3"/>
    <p:sldLayoutId id="2147483749" r:id="rId4"/>
    <p:sldLayoutId id="2147483750" r:id="rId5"/>
    <p:sldLayoutId id="2147483751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Civil Service welcomes outsiders: recruitment of private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experts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 film propaganda forward during WW2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321297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Talk by Robert Williamson, PhD candidate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071688"/>
            <a:ext cx="7201420" cy="44735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My </a:t>
            </a:r>
            <a:r>
              <a:rPr lang="en-US" dirty="0" smtClean="0"/>
              <a:t>main research: British Government Film Policy during World War Two.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Secondary research: The changing role of the Hero figure in British feature films during that period </a:t>
            </a:r>
            <a:r>
              <a:rPr lang="en-US" smtClean="0"/>
              <a:t>of war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>
            <a:normAutofit/>
          </a:bodyPr>
          <a:lstStyle/>
          <a:p>
            <a:pPr algn="ctr"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Ministry of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Ministry of Information (simplified internal layout)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Two outsiders, Clark </a:t>
            </a:r>
            <a:r>
              <a:rPr lang="en-US" smtClean="0">
                <a:latin typeface="Arial" pitchFamily="34" charset="0"/>
                <a:cs typeface="Arial" pitchFamily="34" charset="0"/>
              </a:rPr>
              <a:t>and Betjeman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3351107" cy="2017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293096"/>
            <a:ext cx="3600401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071688"/>
            <a:ext cx="7201420" cy="4473575"/>
          </a:xfrm>
        </p:spPr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Aldgate, A. and Richards, J (2007),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Britain can take it, British Cinema in the Second World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War, London: Tauris. 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Chapman, J (1998).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at War, Cinema, State and Propaganda 1939-1945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London: Tauris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Clark, K (1977).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Half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London: John Murray Publishers Ltd</a:t>
            </a: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Coultass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(1989)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for Battle: British Films and the Second World War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University of Delaware Press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Dickinson, M and Street S, (1985),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Cinema and the State. The British Film Industry and the British Government 1927-84.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London: BFI Publishing</a:t>
            </a: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Drazin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(1998).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Finest Years: British Cinema in the 1940s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London: Andre Deutsch</a:t>
            </a:r>
          </a:p>
          <a:p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Grandy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(2014) </a:t>
            </a:r>
            <a:r>
              <a:rPr lang="en-GB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Heroes and Happy Endings.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Manchester University Press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Hillier, B (2007) John Betjeman: The Biography. London: John Murray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8225" y="312738"/>
            <a:ext cx="7772400" cy="1527175"/>
          </a:xfrm>
        </p:spPr>
        <p:txBody>
          <a:bodyPr>
            <a:normAutofit/>
          </a:bodyPr>
          <a:lstStyle/>
          <a:p>
            <a:pPr algn="ctr" fontAlgn="auto">
              <a:lnSpc>
                <a:spcPct val="75000"/>
              </a:lnSpc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5730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7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249</Words>
  <Application>Microsoft Office PowerPoint</Application>
  <PresentationFormat>On-screen Show (4:3)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Times New Roman</vt:lpstr>
      <vt:lpstr>Wingdings</vt:lpstr>
      <vt:lpstr>Custom Design</vt:lpstr>
      <vt:lpstr>The Civil Service welcomes outsiders: recruitment of private sector experts driving film propaganda forward during WW2</vt:lpstr>
      <vt:lpstr>INTRODUCTION</vt:lpstr>
      <vt:lpstr>The Ministry of Information</vt:lpstr>
      <vt:lpstr>The Ministry of Information (simplified internal layout)</vt:lpstr>
      <vt:lpstr>Two outsiders, Clark and Betjeman</vt:lpstr>
      <vt:lpstr>References</vt:lpstr>
    </vt:vector>
  </TitlesOfParts>
  <Company>RADFORD WALLIS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OBU Template</dc:title>
  <dc:creator>Lana</dc:creator>
  <dc:description>Eyeful Presentations</dc:description>
  <cp:lastModifiedBy>Robert Williamson</cp:lastModifiedBy>
  <cp:revision>47</cp:revision>
  <dcterms:created xsi:type="dcterms:W3CDTF">2011-07-14T13:56:01Z</dcterms:created>
  <dcterms:modified xsi:type="dcterms:W3CDTF">2020-01-27T15:29:23Z</dcterms:modified>
</cp:coreProperties>
</file>